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76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65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67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94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18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15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64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07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42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16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99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A9DFD-2DF7-4327-80A2-6359F312AD36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2ADA7-7FE0-4C18-B7C9-374345EEE4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29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0"/>
            <a:ext cx="121919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高校</a:t>
            </a:r>
            <a:r>
              <a:rPr lang="ja-JP" altLang="en-US" sz="3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ja-JP" altLang="en-US" sz="3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　新規入会受付停止のご連絡</a:t>
            </a:r>
            <a:endParaRPr kumimoji="1" lang="en-US" altLang="ja-JP" sz="32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校舎</a:t>
            </a:r>
            <a:r>
              <a:rPr kumimoji="1"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をご覧になっていただき、ありがとうございます。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河合塾マナビスはひとつ上の現役合格を目指し、より早い段階から多くの生徒様に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田無校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をお選びいただいております。</a:t>
            </a:r>
            <a:b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おかげさまで、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年度の高校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年生は入会を停止させていただきました。詳細は校舎まで直接お問い合わせください。近隣校舎のご案内もさせていただいております。（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TEL:042-460-3715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b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なお、</a:t>
            </a: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中高一貫の中学生、高校</a:t>
            </a:r>
            <a:r>
              <a:rPr lang="en-US" altLang="ja-JP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年生、高校</a:t>
            </a:r>
            <a:r>
              <a:rPr lang="en-US" altLang="ja-JP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年生の入会は受け付けております。田無校を少しでもお考えいただいておりましたら、早期相談、早期受験対策をお願いできますと幸いです。</a:t>
            </a:r>
            <a:br>
              <a:rPr lang="en-US" altLang="ja-JP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スタッフ一同、心よりお待ちしております。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905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140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木更津校 スタッフ1</dc:creator>
  <cp:lastModifiedBy>田無校 スタッフ1</cp:lastModifiedBy>
  <cp:revision>11</cp:revision>
  <dcterms:created xsi:type="dcterms:W3CDTF">2025-03-17T08:12:56Z</dcterms:created>
  <dcterms:modified xsi:type="dcterms:W3CDTF">2026-04-09T11:31:29Z</dcterms:modified>
</cp:coreProperties>
</file>