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0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47306A-A406-46EB-D429-F4512A732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54B89-2335-1594-CC84-1986AB4D0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BABFB7-F392-92CD-DA33-EA9DE71D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BA9E72-A599-7483-829E-54C4FC430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C6C46E-5FEA-6BEC-3FA9-A20178738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2296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6EEA8A-2168-1CEF-B62B-1F8E29487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A8A5228-3FEB-1068-737A-A96208338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C4E8BB-C76A-82EE-B1EC-A83DBAB65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1C899C-EE24-32D8-624B-DEC029218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21F632D-FEC3-DC54-D459-61C6F621A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05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C522ABD-B531-E1CE-2BF6-A3BC70BA73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BE199A4-9552-4789-3610-DFAC85F2A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0EC145-6080-BD6D-EB34-3606B3AD0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E92DBB-58F4-59F7-2BBC-B87D3995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518EEA-AA9A-C9F0-BD82-C629D70EC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55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79D9E4-78AE-32F5-3400-0E6771925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B9FC61-946D-2A22-6B81-0FCADD0D9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610633-47CF-43B6-0807-DD735A2AC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CD5323-EF94-019F-D72F-8A87FD6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9FB99E-22FB-18FA-9D7A-5CC310334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806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6AC79C-9043-9BA2-8A7C-FB069CF6C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48C80E-41E2-1BAA-547A-42D9331D4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A30AD1-D27D-DF5F-7FE8-7D32E823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1DE00E-2F79-8155-C024-14116DB8C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7A12C2-F1EB-7BBB-23AA-D130D139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50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CC3EFE-9423-D75F-4A9D-13476431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9E6399-614D-8D2C-5D73-64645AED5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0119F6D-B710-DA25-326C-8175DCE5D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60DDF83-FA27-C095-3D8C-085DCFB9D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367FAB-8C96-98D5-C494-A8366BF2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F8C2EC8-E866-B630-B7E1-87545B79F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70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AD9971-2B2D-6FDD-2DED-026828DA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9F02CD-44FB-0A6D-36C6-25381E6EF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A4C22F4-17FB-7056-F04A-31D0CBBEF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D005AD-F465-C1E2-5E82-A73C39F464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E1BCDB8-09A1-4857-34BC-DBC40C5356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EA89833-28C2-A1B0-CBC8-CA95FEF09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A8AD997-3B9F-30CA-D672-EDDBF3AA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D36F2A5-28D4-FE24-86B0-0364AE549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86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9544EE-BAE4-5F00-1842-E0A69D5A0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097B5EB-C5E2-A0E4-A145-BC6D4AB1F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E31A961-C3B0-16D7-4A92-15816B639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2BC525C-13A6-D816-0D77-28D4FBA06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013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ED0E94B-7F13-21AB-DFDA-97A2CB6E9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8BEB63B-039E-53FD-AE38-958CEFEA3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775EAE-7BB8-A317-D996-95B93055C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51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A8FFB5-BF5B-23CF-9FD8-8449407A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C67E22C-2C04-CD03-E1BE-D714F8702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4AF5B1F-CAD5-35D2-1739-97FBF4515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71F421B-656D-058E-E542-F9E72E5E6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9ED930-15B2-FF7E-0A5A-0F4A722C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9C0B47-262D-B48C-789B-50B3AAF74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482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B3DB19-0AE0-8055-8491-2C9A55D21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5135E0-CCFE-31E8-8E6C-D1C2FDF327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CFD1198-058E-127E-9460-A484E45E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AB2050C-0AF7-035C-134C-1C39B364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131E96-191B-6616-37FA-35A6ED322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54725C-FCA9-423D-33AA-BC2DF7B22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74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FACDCA0-577B-B14B-9DB3-3634E157E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0B8F43-2129-DE93-F133-5351D485C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4A0BDE-52B6-D0DC-EAC6-72AD6BD875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1787A4-C542-4D5F-98F4-5FAA8CB510F7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11F445-F4E2-FCC8-B011-7F36016B2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79AF66-BEEE-47EE-16BB-8D6FDD73F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51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455BB8-3D80-EFC8-CE57-349D7FA63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071" y="405525"/>
            <a:ext cx="9144000" cy="884237"/>
          </a:xfrm>
        </p:spPr>
        <p:txBody>
          <a:bodyPr>
            <a:normAutofit/>
          </a:bodyPr>
          <a:lstStyle/>
          <a:p>
            <a:r>
              <a:rPr kumimoji="1" lang="en-US" altLang="ja-JP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川崎駅西口校の</a:t>
            </a:r>
            <a:r>
              <a:rPr lang="en-US" altLang="ja-JP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</a:t>
            </a:r>
            <a:r>
              <a:rPr kumimoji="1" lang="ja-JP" altLang="en-US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月の開館スケジュール</a:t>
            </a:r>
            <a:r>
              <a:rPr kumimoji="1" lang="en-US" altLang="ja-JP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endParaRPr kumimoji="1" lang="ja-JP" altLang="en-US" sz="2800" b="1" dirty="0">
              <a:solidFill>
                <a:srgbClr val="0070C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D5E3D47-496A-6000-7B54-9B1AB2F0C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3370" y="1559067"/>
            <a:ext cx="9144000" cy="4788979"/>
          </a:xfrm>
        </p:spPr>
        <p:txBody>
          <a:bodyPr>
            <a:normAutofit/>
          </a:bodyPr>
          <a:lstStyle/>
          <a:p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sz="1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8/1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日（土）～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30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日）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</a:t>
            </a:r>
            <a:r>
              <a:rPr lang="ja-JP" altLang="en-US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00</a:t>
            </a:r>
            <a:r>
              <a:rPr lang="ja-JP" altLang="en-US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lang="en-US" altLang="ja-JP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22</a:t>
            </a:r>
            <a:r>
              <a:rPr lang="ja-JP" altLang="en-US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00</a:t>
            </a:r>
          </a:p>
          <a:p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朝から夜まで開館しています！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31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日は通常開館になります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14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00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22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00</a:t>
            </a:r>
            <a:endParaRPr lang="en-US" altLang="ja-JP" sz="3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6" name="Picture 2" descr="マナベアー紹介｜大学受験予備校 河合塾マナビス">
            <a:extLst>
              <a:ext uri="{FF2B5EF4-FFF2-40B4-BE49-F238E27FC236}">
                <a16:creationId xmlns:a16="http://schemas.microsoft.com/office/drawing/2014/main" id="{D4B03CAB-096F-E0B6-1101-B59BCC6C5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028" y="2867106"/>
            <a:ext cx="37338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053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50</Words>
  <Application>Microsoft Office PowerPoint</Application>
  <PresentationFormat>ワイド画面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HGP創英角ｺﾞｼｯｸUB</vt:lpstr>
      <vt:lpstr>游ゴシック</vt:lpstr>
      <vt:lpstr>游ゴシック Light</vt:lpstr>
      <vt:lpstr>Arial</vt:lpstr>
      <vt:lpstr>Office テーマ</vt:lpstr>
      <vt:lpstr>【川崎駅西口校の8月の開館スケジュール】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川崎駅西口校 スタッフ1</dc:creator>
  <cp:lastModifiedBy>川崎駅西口校 スタッフ1</cp:lastModifiedBy>
  <cp:revision>7</cp:revision>
  <dcterms:created xsi:type="dcterms:W3CDTF">2026-02-26T08:19:09Z</dcterms:created>
  <dcterms:modified xsi:type="dcterms:W3CDTF">2026-08-01T09:28:31Z</dcterms:modified>
</cp:coreProperties>
</file>