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660"/>
  </p:normalViewPr>
  <p:slideViewPr>
    <p:cSldViewPr snapToGrid="0">
      <p:cViewPr varScale="1">
        <p:scale>
          <a:sx n="87" d="100"/>
          <a:sy n="87" d="100"/>
        </p:scale>
        <p:origin x="40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747306A-A406-46EB-D429-F4512A732E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8F54B89-2335-1594-CC84-1986AB4D0C7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BABFB7-F392-92CD-DA33-EA9DE71D58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7BA9E72-A599-7483-829E-54C4FC4307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93C6C46E-5FEA-6BEC-3FA9-A20178738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02296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F6EEA8A-2168-1CEF-B62B-1F8E294875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A8A5228-3FEB-1068-737A-A962083383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8C4E8BB-C76A-82EE-B1EC-A83DBAB65C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21C899C-EE24-32D8-624B-DEC0292187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21F632D-FEC3-DC54-D459-61C6F621A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00054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CC522ABD-B531-E1CE-2BF6-A3BC70BA739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9BE199A4-9552-4789-3610-DFAC85F2A2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00EC145-6080-BD6D-EB34-3606B3AD0F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E92DBB-58F4-59F7-2BBC-B87D3995CF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518EEA-AA9A-C9F0-BD82-C629D70EC4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6255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5779D9E4-78AE-32F5-3400-0E67719251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7B9FC61-946D-2A22-6B81-0FCADD0D91B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C610633-47CF-43B6-0807-DD735A2AC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1CD5323-EF94-019F-D72F-8A87FD6969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9FB99E-22FB-18FA-9D7A-5CC310334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78062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C6AC79C-9043-9BA2-8A7C-FB069CF6CF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1248C80E-41E2-1BAA-547A-42D9331D46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4A30AD1-D27D-DF5F-7FE8-7D32E8234E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1D1DE00E-2F79-8155-C024-14116DB8C8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7A12C2-F1EB-7BBB-23AA-D130D1399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525083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0CC3EFE-9423-D75F-4A9D-13476431FF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39E6399-614D-8D2C-5D73-64645AED5A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10119F6D-B710-DA25-326C-8175DCE5D6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160DDF83-FA27-C095-3D8C-085DCFB9DA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8367FAB-8C96-98D5-C494-A8366BF27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BF8C2EC8-E866-B630-B7E1-87545B79FA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6705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6AD9971-2B2D-6FDD-2DED-026828DA2A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39F02CD-44FB-0A6D-36C6-25381E6EF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CA4C22F4-17FB-7056-F04A-31D0CBBEFE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6CD005AD-F465-C1E2-5E82-A73C39F4648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AE1BCDB8-09A1-4857-34BC-DBC40C5356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3EA89833-28C2-A1B0-CBC8-CA95FEF094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3A8AD997-3B9F-30CA-D672-EDDBF3AAB7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FD36F2A5-28D4-FE24-86B0-0364AE549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878647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9544EE-BAE4-5F00-1842-E0A69D5A05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1097B5EB-C5E2-A0E4-A145-BC6D4AB1F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BE31A961-C3B0-16D7-4A92-15816B6390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2BC525C-13A6-D816-0D77-28D4FBA06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0138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CED0E94B-7F13-21AB-DFDA-97A2CB6E96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E8BEB63B-039E-53FD-AE38-958CEFEA32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2B775EAE-7BB8-A317-D996-95B93055CE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95112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DA8FFB5-BF5B-23CF-9FD8-8449407A6C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C67E22C-2C04-CD03-E1BE-D714F87024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4AF5B1F-CAD5-35D2-1739-97FBF4515F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71F421B-656D-058E-E542-F9E72E5E6E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49ED930-15B2-FF7E-0A5A-0F4A722CB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239C0B47-262D-B48C-789B-50B3AAF74A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4823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B3DB19-0AE0-8055-8491-2C9A55D21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45135E0-CCFE-31E8-8E6C-D1C2FDF3278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CFD1198-058E-127E-9460-A484E45E3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AB2050C-0AF7-035C-134C-1C39B364CA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C131E96-191B-6616-37FA-35A6ED3221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0554725C-FCA9-423D-33AA-BC2DF7B226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647446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8FACDCA0-577B-B14B-9DB3-3634E157E3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C50B8F43-2129-DE93-F133-5351D485CE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F4A0BDE-52B6-D0DC-EAC6-72AD6BD875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91787A4-C542-4D5F-98F4-5FAA8CB510F7}" type="datetimeFigureOut">
              <a:rPr kumimoji="1" lang="ja-JP" altLang="en-US" smtClean="0"/>
              <a:t>2026/8/28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C11F445-F4E2-FCC8-B011-7F36016B273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C79AF66-BEEE-47EE-16BB-8D6FDD73F15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E76E64-8C57-42CD-A43A-B2DED616D826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905170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5455BB8-3D80-EFC8-CE57-349D7FA633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1071" y="405525"/>
            <a:ext cx="9144000" cy="884237"/>
          </a:xfrm>
        </p:spPr>
        <p:txBody>
          <a:bodyPr>
            <a:normAutofit/>
          </a:bodyPr>
          <a:lstStyle/>
          <a:p>
            <a:r>
              <a:rPr kumimoji="1" lang="en-US" altLang="ja-JP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【</a:t>
            </a:r>
            <a:r>
              <a:rPr kumimoji="1" lang="ja-JP" altLang="en-US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川崎駅西口校の</a:t>
            </a:r>
            <a:r>
              <a:rPr kumimoji="1" lang="en-US" altLang="ja-JP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</a:t>
            </a:r>
            <a:r>
              <a:rPr kumimoji="1" lang="ja-JP" altLang="en-US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月の開館スケジュール</a:t>
            </a:r>
            <a:r>
              <a:rPr kumimoji="1" lang="en-US" altLang="ja-JP" sz="2800" b="1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】</a:t>
            </a:r>
            <a:endParaRPr kumimoji="1" lang="ja-JP" altLang="en-US" sz="2800" b="1" dirty="0">
              <a:solidFill>
                <a:srgbClr val="0070C0"/>
              </a:solidFill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9D5E3D47-496A-6000-7B54-9B1AB2F0CF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73370" y="1559067"/>
            <a:ext cx="9144000" cy="4788979"/>
          </a:xfrm>
        </p:spPr>
        <p:txBody>
          <a:bodyPr>
            <a:normAutofit/>
          </a:bodyPr>
          <a:lstStyle/>
          <a:p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sz="1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sz="1600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9/19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日（土）～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23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日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(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水）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9/26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（土）～</a:t>
            </a:r>
            <a:r>
              <a:rPr lang="en-US" altLang="ja-JP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9/27</a:t>
            </a:r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（日）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r>
              <a:rPr lang="en-US" altLang="ja-JP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9</a:t>
            </a:r>
            <a:r>
              <a:rPr lang="ja-JP" altLang="en-US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00</a:t>
            </a:r>
            <a:r>
              <a:rPr lang="ja-JP" altLang="en-US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～</a:t>
            </a:r>
            <a:r>
              <a:rPr lang="en-US" altLang="ja-JP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22</a:t>
            </a:r>
            <a:r>
              <a:rPr lang="ja-JP" altLang="en-US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：</a:t>
            </a:r>
            <a:r>
              <a:rPr lang="en-US" altLang="ja-JP" sz="4000" b="1" u="sng" dirty="0">
                <a:solidFill>
                  <a:srgbClr val="0070C0"/>
                </a:solidFill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00</a:t>
            </a:r>
          </a:p>
          <a:p>
            <a:r>
              <a:rPr lang="ja-JP" altLang="en-US" dirty="0">
                <a:latin typeface="HGP創英角ｺﾞｼｯｸUB" panose="020B0900000000000000" pitchFamily="50" charset="-128"/>
                <a:ea typeface="HGP創英角ｺﾞｼｯｸUB" panose="020B0900000000000000" pitchFamily="50" charset="-128"/>
              </a:rPr>
              <a:t>朝から夜まで開館しています！</a:t>
            </a:r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lang="en-US" altLang="ja-JP" dirty="0">
              <a:latin typeface="HGP創英角ｺﾞｼｯｸUB" panose="020B0900000000000000" pitchFamily="50" charset="-128"/>
              <a:ea typeface="HGP創英角ｺﾞｼｯｸUB" panose="020B0900000000000000" pitchFamily="50" charset="-128"/>
            </a:endParaRPr>
          </a:p>
          <a:p>
            <a:endParaRPr kumimoji="1" lang="ja-JP" altLang="en-US" dirty="0"/>
          </a:p>
        </p:txBody>
      </p:sp>
      <p:pic>
        <p:nvPicPr>
          <p:cNvPr id="6" name="Picture 2" descr="マナベアー紹介｜大学受験予備校 河合塾マナビス">
            <a:extLst>
              <a:ext uri="{FF2B5EF4-FFF2-40B4-BE49-F238E27FC236}">
                <a16:creationId xmlns:a16="http://schemas.microsoft.com/office/drawing/2014/main" id="{D4B03CAB-096F-E0B6-1101-B59BCC6C50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66028" y="2867106"/>
            <a:ext cx="3733800" cy="3143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70537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216</TotalTime>
  <Words>45</Words>
  <Application>Microsoft Office PowerPoint</Application>
  <PresentationFormat>ワイド画面</PresentationFormat>
  <Paragraphs>8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HGP創英角ｺﾞｼｯｸUB</vt:lpstr>
      <vt:lpstr>游ゴシック</vt:lpstr>
      <vt:lpstr>游ゴシック Light</vt:lpstr>
      <vt:lpstr>Arial</vt:lpstr>
      <vt:lpstr>Office テーマ</vt:lpstr>
      <vt:lpstr>【川崎駅西口校の9月の開館スケジュール】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川崎駅西口校 スタッフ1</dc:creator>
  <cp:lastModifiedBy>川崎駅西口校 スタッフ1</cp:lastModifiedBy>
  <cp:revision>8</cp:revision>
  <dcterms:created xsi:type="dcterms:W3CDTF">2026-02-26T08:19:09Z</dcterms:created>
  <dcterms:modified xsi:type="dcterms:W3CDTF">2026-08-28T02:42:54Z</dcterms:modified>
</cp:coreProperties>
</file>