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DED"/>
    <a:srgbClr val="8FD0ED"/>
    <a:srgbClr val="EE1227"/>
    <a:srgbClr val="EA3E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0" autoAdjust="0"/>
    <p:restoredTop sz="94660"/>
  </p:normalViewPr>
  <p:slideViewPr>
    <p:cSldViewPr snapToGrid="0">
      <p:cViewPr varScale="1">
        <p:scale>
          <a:sx n="68" d="100"/>
          <a:sy n="68" d="100"/>
        </p:scale>
        <p:origin x="230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12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54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377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99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51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22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28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88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79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7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104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04512D-94C0-4AE5-9018-970F89B18F2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B6CBB0-13BE-47DB-BB42-05C00B5A9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86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8ED64E8-9F87-5EEE-8DD0-8054ECA939AD}"/>
              </a:ext>
            </a:extLst>
          </p:cNvPr>
          <p:cNvSpPr/>
          <p:nvPr/>
        </p:nvSpPr>
        <p:spPr>
          <a:xfrm>
            <a:off x="382814" y="5138058"/>
            <a:ext cx="6092371" cy="1643700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B00A4FA-8CD3-00BD-0DB5-A240D73D3EAE}"/>
              </a:ext>
            </a:extLst>
          </p:cNvPr>
          <p:cNvSpPr/>
          <p:nvPr/>
        </p:nvSpPr>
        <p:spPr>
          <a:xfrm>
            <a:off x="245272" y="243439"/>
            <a:ext cx="5290231" cy="212365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b="1" cap="none" spc="-300" dirty="0">
                <a:ln w="6600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定期テスト範囲</a:t>
            </a:r>
            <a:endParaRPr lang="en-US" altLang="ja-JP" sz="6600" b="1" cap="none" spc="-300" dirty="0">
              <a:ln w="6600">
                <a:solidFill>
                  <a:srgbClr val="FF0000"/>
                </a:solidFill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6600" b="1" spc="-300" dirty="0">
                <a:ln w="6600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無料体験講習</a:t>
            </a:r>
            <a:endParaRPr lang="ja-JP" altLang="en-US" sz="6600" b="1" cap="none" spc="-300" dirty="0">
              <a:ln w="6600">
                <a:solidFill>
                  <a:srgbClr val="FF0000"/>
                </a:solidFill>
                <a:prstDash val="solid"/>
              </a:ln>
              <a:solidFill>
                <a:schemeClr val="accent2">
                  <a:lumMod val="20000"/>
                  <a:lumOff val="8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63C06FB5-1248-6B4B-95B5-C0B76BCC28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760" y="1215274"/>
            <a:ext cx="1960300" cy="2123658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347FB75-2B58-99C0-A09B-DDCE427ACA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566" y="5895232"/>
            <a:ext cx="3141918" cy="1804232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0CD9FFA-BEEA-B350-4BE4-E679EA36CA2F}"/>
              </a:ext>
            </a:extLst>
          </p:cNvPr>
          <p:cNvSpPr txBox="1"/>
          <p:nvPr/>
        </p:nvSpPr>
        <p:spPr>
          <a:xfrm>
            <a:off x="3956268" y="6265678"/>
            <a:ext cx="28327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テスト範囲なら</a:t>
            </a:r>
            <a:endParaRPr kumimoji="1" lang="en-US" altLang="ja-JP" sz="2000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0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単元を自由に選べる</a:t>
            </a:r>
            <a:endParaRPr kumimoji="1" lang="en-US" altLang="ja-JP" sz="2000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000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理科・数学がオススメ！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B03F41C-4F47-E2B3-E395-11B8C73AA0C6}"/>
              </a:ext>
            </a:extLst>
          </p:cNvPr>
          <p:cNvSpPr txBox="1"/>
          <p:nvPr/>
        </p:nvSpPr>
        <p:spPr>
          <a:xfrm>
            <a:off x="489160" y="5263357"/>
            <a:ext cx="5873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受講可能科目：英数国理社</a:t>
            </a:r>
            <a:endParaRPr kumimoji="1" lang="ja-JP" altLang="en-US" sz="3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2" name="図 11" descr="校舎訪問を申し込む">
            <a:extLst>
              <a:ext uri="{FF2B5EF4-FFF2-40B4-BE49-F238E27FC236}">
                <a16:creationId xmlns:a16="http://schemas.microsoft.com/office/drawing/2014/main" id="{38200E75-33E9-A5DE-7279-0F03C6C6D4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591" y="7560207"/>
            <a:ext cx="1491343" cy="451705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94E0021D-774D-8DF9-15E0-C432F6898A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4" y="2441079"/>
            <a:ext cx="4441023" cy="1163125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833CF873-E03F-3EE6-A086-A9342880211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678" y="3356843"/>
            <a:ext cx="4176382" cy="1093814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B036723-BCBB-9E4D-A7A3-0D5AAF6DC3AB}"/>
              </a:ext>
            </a:extLst>
          </p:cNvPr>
          <p:cNvSpPr/>
          <p:nvPr/>
        </p:nvSpPr>
        <p:spPr>
          <a:xfrm>
            <a:off x="245272" y="2681756"/>
            <a:ext cx="430927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b="0" cap="none" spc="0" dirty="0">
                <a:ln w="0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マナビスってどんな塾？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277C731-734C-98C7-0DEE-D78EF2AFF361}"/>
              </a:ext>
            </a:extLst>
          </p:cNvPr>
          <p:cNvSpPr/>
          <p:nvPr/>
        </p:nvSpPr>
        <p:spPr>
          <a:xfrm>
            <a:off x="2545676" y="3581189"/>
            <a:ext cx="4017733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800" dirty="0">
                <a:ln w="0"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テスト範囲をやり直す！</a:t>
            </a:r>
            <a:endParaRPr lang="ja-JP" altLang="en-US" sz="2800" b="0" cap="none" spc="0" dirty="0">
              <a:ln w="0">
                <a:solidFill>
                  <a:schemeClr val="bg1">
                    <a:lumMod val="6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24C09FF-BF6E-946D-801C-6CE498BF889E}"/>
              </a:ext>
            </a:extLst>
          </p:cNvPr>
          <p:cNvSpPr/>
          <p:nvPr/>
        </p:nvSpPr>
        <p:spPr>
          <a:xfrm>
            <a:off x="141514" y="4322235"/>
            <a:ext cx="65749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>
                <a:ln w="0">
                  <a:solidFill>
                    <a:schemeClr val="bg1"/>
                  </a:solidFill>
                </a:ln>
                <a:solidFill>
                  <a:srgbClr val="EE1227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↓どっちも気になるキミに↓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6FCFF05-728C-2257-81DA-06CF111513CC}"/>
              </a:ext>
            </a:extLst>
          </p:cNvPr>
          <p:cNvSpPr txBox="1"/>
          <p:nvPr/>
        </p:nvSpPr>
        <p:spPr>
          <a:xfrm>
            <a:off x="1907934" y="7430712"/>
            <a:ext cx="48085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ページ下部の</a:t>
            </a:r>
            <a:endParaRPr kumimoji="1" lang="en-US" altLang="ja-JP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←のボタンをクリックして</a:t>
            </a:r>
            <a:r>
              <a:rPr kumimoji="1"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校舎訪問</a:t>
            </a:r>
            <a:r>
              <a:rPr kumimoji="1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の申込み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D63B356-E79A-E699-C0DB-D4399E42E322}"/>
              </a:ext>
            </a:extLst>
          </p:cNvPr>
          <p:cNvSpPr txBox="1"/>
          <p:nvPr/>
        </p:nvSpPr>
        <p:spPr>
          <a:xfrm>
            <a:off x="382814" y="6969047"/>
            <a:ext cx="2900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お申込みは・・・・・・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B8EF285-E8A7-74F0-EEF9-4C729FC644D5}"/>
              </a:ext>
            </a:extLst>
          </p:cNvPr>
          <p:cNvSpPr txBox="1"/>
          <p:nvPr/>
        </p:nvSpPr>
        <p:spPr>
          <a:xfrm>
            <a:off x="2939086" y="8048131"/>
            <a:ext cx="973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または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CC44CA1-AECC-C545-8009-331AE270B5F6}"/>
              </a:ext>
            </a:extLst>
          </p:cNvPr>
          <p:cNvSpPr txBox="1"/>
          <p:nvPr/>
        </p:nvSpPr>
        <p:spPr>
          <a:xfrm>
            <a:off x="971521" y="8456639"/>
            <a:ext cx="50083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200" b="1" dirty="0">
                <a:solidFill>
                  <a:srgbClr val="46788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</a:t>
            </a:r>
            <a:r>
              <a:rPr lang="en-US" altLang="ja-JP" sz="2200" b="1" dirty="0">
                <a:solidFill>
                  <a:srgbClr val="467886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72-734-7755</a:t>
            </a:r>
            <a:r>
              <a:rPr lang="ja-JP" altLang="en-US" sz="2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へ　お電話ください！</a:t>
            </a:r>
            <a:endParaRPr kumimoji="1" lang="ja-JP" altLang="en-US" sz="2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06A136-CA2A-EEF8-9E0E-6265379AF461}"/>
              </a:ext>
            </a:extLst>
          </p:cNvPr>
          <p:cNvSpPr txBox="1"/>
          <p:nvPr/>
        </p:nvSpPr>
        <p:spPr>
          <a:xfrm>
            <a:off x="489160" y="5956968"/>
            <a:ext cx="587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受講期間：申込から２週間</a:t>
            </a:r>
            <a:endParaRPr kumimoji="1" lang="ja-JP" altLang="en-US" sz="2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4229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80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堺東校 スタッフ1</dc:creator>
  <cp:lastModifiedBy>箕面船場阪大前校 スタッフ1</cp:lastModifiedBy>
  <cp:revision>6</cp:revision>
  <dcterms:created xsi:type="dcterms:W3CDTF">2026-06-18T08:38:24Z</dcterms:created>
  <dcterms:modified xsi:type="dcterms:W3CDTF">2026-06-29T11:15:21Z</dcterms:modified>
</cp:coreProperties>
</file>