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6" r:id="rId2"/>
  </p:sldIdLst>
  <p:sldSz cx="9906000" cy="6858000" type="A4"/>
  <p:notesSz cx="9866313" cy="673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CC"/>
    <a:srgbClr val="00FF00"/>
    <a:srgbClr val="FF6600"/>
    <a:srgbClr val="FF6699"/>
    <a:srgbClr val="FFFF00"/>
    <a:srgbClr val="0033CC"/>
    <a:srgbClr val="50DAFA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5" d="100"/>
          <a:sy n="95" d="100"/>
        </p:scale>
        <p:origin x="89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6255" cy="338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7733" y="0"/>
            <a:ext cx="4276254" cy="33814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8F48CB-6F7D-4E32-83B8-007C53B12CEE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290888" y="841375"/>
            <a:ext cx="328453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5934" y="3241620"/>
            <a:ext cx="7894446" cy="2652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6397620"/>
            <a:ext cx="4276255" cy="3381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7733" y="6397620"/>
            <a:ext cx="4276254" cy="3381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5D8E7-5820-4278-BA34-5CFA71BDC5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2340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AF05-3E5A-4680-9E15-A917E43A5154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893D-C684-480F-99D6-7C972D66EB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5681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AF05-3E5A-4680-9E15-A917E43A5154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893D-C684-480F-99D6-7C972D66EB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0541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AF05-3E5A-4680-9E15-A917E43A5154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893D-C684-480F-99D6-7C972D66EB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327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AF05-3E5A-4680-9E15-A917E43A5154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893D-C684-480F-99D6-7C972D66EB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6750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AF05-3E5A-4680-9E15-A917E43A5154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893D-C684-480F-99D6-7C972D66EB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4212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AF05-3E5A-4680-9E15-A917E43A5154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893D-C684-480F-99D6-7C972D66EB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0070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AF05-3E5A-4680-9E15-A917E43A5154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893D-C684-480F-99D6-7C972D66EB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6729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AF05-3E5A-4680-9E15-A917E43A5154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893D-C684-480F-99D6-7C972D66EB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3612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AF05-3E5A-4680-9E15-A917E43A5154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893D-C684-480F-99D6-7C972D66EB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2656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AF05-3E5A-4680-9E15-A917E43A5154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893D-C684-480F-99D6-7C972D66EB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2799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DAF05-3E5A-4680-9E15-A917E43A5154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2893D-C684-480F-99D6-7C972D66EB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7020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DAF05-3E5A-4680-9E15-A917E43A5154}" type="datetimeFigureOut">
              <a:rPr kumimoji="1" lang="ja-JP" altLang="en-US" smtClean="0"/>
              <a:t>2026/10/12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2893D-C684-480F-99D6-7C972D66EBF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2023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F5B4775-8CC2-42DC-5A92-FCA1096117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233" y="7331665"/>
            <a:ext cx="4676172" cy="947291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52F598AA-7730-8872-1544-7A715FB22B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2850" y="5638288"/>
            <a:ext cx="907616" cy="128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616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272</TotalTime>
  <Words>0</Words>
  <Application>Microsoft Office PowerPoint</Application>
  <PresentationFormat>A4 210 x 297 mm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Calibri Light</vt:lpstr>
      <vt:lpstr>Office 2013 - 2022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河合塾マナビス 兵庫中央教室 大学合格実績</dc:title>
  <dc:creator>兵庫中央校 スタッフ1</dc:creator>
  <cp:lastModifiedBy>兵庫中央校 スタッフ1</cp:lastModifiedBy>
  <cp:revision>18</cp:revision>
  <cp:lastPrinted>2026-10-09T09:50:56Z</cp:lastPrinted>
  <dcterms:created xsi:type="dcterms:W3CDTF">2025-04-19T07:56:25Z</dcterms:created>
  <dcterms:modified xsi:type="dcterms:W3CDTF">2026-10-12T11:15:10Z</dcterms:modified>
</cp:coreProperties>
</file>