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4318" r:id="rId2"/>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94660"/>
  </p:normalViewPr>
  <p:slideViewPr>
    <p:cSldViewPr snapToGrid="0">
      <p:cViewPr varScale="1">
        <p:scale>
          <a:sx n="90" d="100"/>
          <a:sy n="90" d="100"/>
        </p:scale>
        <p:origin x="355"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a:xfrm>
            <a:off x="727881" y="914401"/>
            <a:ext cx="10809028" cy="580029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Tree>
    <p:extLst>
      <p:ext uri="{BB962C8B-B14F-4D97-AF65-F5344CB8AC3E}">
        <p14:creationId xmlns:p14="http://schemas.microsoft.com/office/powerpoint/2010/main" val="100014255"/>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cSld name="タイトル スライド">
    <p:spTree>
      <p:nvGrpSpPr>
        <p:cNvPr id="1" name=""/>
        <p:cNvGrpSpPr/>
        <p:nvPr/>
      </p:nvGrpSpPr>
      <p:grpSpPr>
        <a:xfrm>
          <a:off x="0" y="0"/>
          <a:ext cx="0" cy="0"/>
          <a:chOff x="0" y="0"/>
          <a:chExt cx="0" cy="0"/>
        </a:xfrm>
      </p:grpSpPr>
      <p:sp>
        <p:nvSpPr>
          <p:cNvPr id="325634" name="Rectangle 2"/>
          <p:cNvSpPr>
            <a:spLocks noGrp="1" noChangeArrowheads="1"/>
          </p:cNvSpPr>
          <p:nvPr>
            <p:ph type="ctrTitle" sz="quarter"/>
          </p:nvPr>
        </p:nvSpPr>
        <p:spPr>
          <a:xfrm>
            <a:off x="406400" y="2654301"/>
            <a:ext cx="11379200" cy="1470025"/>
          </a:xfrm>
          <a:extLst>
            <a:ext uri="{909E8E84-426E-40DD-AFC4-6F175D3DCCD1}">
              <a14:hiddenFill xmlns:a14="http://schemas.microsoft.com/office/drawing/2010/main">
                <a:solidFill>
                  <a:schemeClr val="accent1"/>
                </a:solidFill>
              </a14:hiddenFill>
            </a:ext>
          </a:extLst>
        </p:spPr>
        <p:txBody>
          <a:bodyPr/>
          <a:lstStyle>
            <a:lvl1pPr algn="ctr">
              <a:defRPr sz="3600"/>
            </a:lvl1pPr>
          </a:lstStyle>
          <a:p>
            <a:pPr lvl="0"/>
            <a:r>
              <a:rPr lang="ja-JP" altLang="en-US" noProof="0"/>
              <a:t>マスタ タイトルの書式設定</a:t>
            </a:r>
          </a:p>
        </p:txBody>
      </p:sp>
      <p:sp>
        <p:nvSpPr>
          <p:cNvPr id="325635" name="Rectangle 3"/>
          <p:cNvSpPr>
            <a:spLocks noGrp="1" noChangeArrowheads="1"/>
          </p:cNvSpPr>
          <p:nvPr>
            <p:ph type="subTitle" sz="quarter" idx="1"/>
          </p:nvPr>
        </p:nvSpPr>
        <p:spPr>
          <a:xfrm>
            <a:off x="603250" y="460375"/>
            <a:ext cx="10314959" cy="381000"/>
          </a:xfrm>
        </p:spPr>
        <p:txBody>
          <a:bodyPr/>
          <a:lstStyle>
            <a:lvl1pPr marL="0" indent="0">
              <a:defRPr sz="3600"/>
            </a:lvl1pPr>
          </a:lstStyle>
          <a:p>
            <a:pPr lvl="0"/>
            <a:r>
              <a:rPr lang="ja-JP" altLang="en-US" noProof="0"/>
              <a:t>マスタ サブタイトルの書式設定</a:t>
            </a:r>
          </a:p>
        </p:txBody>
      </p:sp>
    </p:spTree>
    <p:extLst>
      <p:ext uri="{BB962C8B-B14F-4D97-AF65-F5344CB8AC3E}">
        <p14:creationId xmlns:p14="http://schemas.microsoft.com/office/powerpoint/2010/main" val="3257259114"/>
      </p:ext>
    </p:extLst>
  </p:cSld>
  <p:clrMapOvr>
    <a:masterClrMapping/>
  </p:clrMapOvr>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titleOnly">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Tree>
    <p:extLst>
      <p:ext uri="{BB962C8B-B14F-4D97-AF65-F5344CB8AC3E}">
        <p14:creationId xmlns:p14="http://schemas.microsoft.com/office/powerpoint/2010/main" val="2621824416"/>
      </p:ext>
    </p:extLst>
  </p:cSld>
  <p:clrMapOvr>
    <a:masterClrMapping/>
  </p:clrMapOvr>
  <p:transition/>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body" idx="1"/>
          </p:nvPr>
        </p:nvSpPr>
        <p:spPr bwMode="auto">
          <a:xfrm>
            <a:off x="93605" y="914401"/>
            <a:ext cx="11952816" cy="580029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77" tIns="45688" rIns="91377" bIns="45688" numCol="1" anchor="t" anchorCtr="0" compatLnSpc="1">
            <a:prstTxWarp prst="textNoShape">
              <a:avLst/>
            </a:prstTxWarp>
          </a:bodyPr>
          <a:lstStyle/>
          <a:p>
            <a:pPr lvl="0"/>
            <a:r>
              <a:rPr lang="ja-JP" altLang="en-US" dirty="0"/>
              <a:t>マスタ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p:txBody>
      </p:sp>
      <p:sp>
        <p:nvSpPr>
          <p:cNvPr id="1027" name="Line 3"/>
          <p:cNvSpPr>
            <a:spLocks noChangeShapeType="1"/>
          </p:cNvSpPr>
          <p:nvPr/>
        </p:nvSpPr>
        <p:spPr bwMode="auto">
          <a:xfrm rot="-5400000">
            <a:off x="6180668" y="-5087937"/>
            <a:ext cx="0" cy="11595100"/>
          </a:xfrm>
          <a:prstGeom prst="line">
            <a:avLst/>
          </a:prstGeom>
          <a:noFill/>
          <a:ln w="63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dirty="0"/>
          </a:p>
        </p:txBody>
      </p:sp>
      <p:sp>
        <p:nvSpPr>
          <p:cNvPr id="1028" name="Line 4"/>
          <p:cNvSpPr>
            <a:spLocks noChangeShapeType="1"/>
          </p:cNvSpPr>
          <p:nvPr/>
        </p:nvSpPr>
        <p:spPr bwMode="auto">
          <a:xfrm>
            <a:off x="11990917" y="227013"/>
            <a:ext cx="0" cy="482600"/>
          </a:xfrm>
          <a:prstGeom prst="line">
            <a:avLst/>
          </a:prstGeom>
          <a:noFill/>
          <a:ln w="63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dirty="0"/>
          </a:p>
        </p:txBody>
      </p:sp>
      <p:sp>
        <p:nvSpPr>
          <p:cNvPr id="1029" name="Line 5"/>
          <p:cNvSpPr>
            <a:spLocks noChangeShapeType="1"/>
          </p:cNvSpPr>
          <p:nvPr/>
        </p:nvSpPr>
        <p:spPr bwMode="auto">
          <a:xfrm>
            <a:off x="11804651" y="227013"/>
            <a:ext cx="190500" cy="0"/>
          </a:xfrm>
          <a:prstGeom prst="line">
            <a:avLst/>
          </a:prstGeom>
          <a:noFill/>
          <a:ln w="6350">
            <a:solidFill>
              <a:schemeClr val="accent2"/>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ja-JP" altLang="en-US" sz="1800" dirty="0"/>
          </a:p>
        </p:txBody>
      </p:sp>
      <p:sp>
        <p:nvSpPr>
          <p:cNvPr id="1030" name="Rectangle 6"/>
          <p:cNvSpPr>
            <a:spLocks noGrp="1" noChangeArrowheads="1"/>
          </p:cNvSpPr>
          <p:nvPr>
            <p:ph type="title"/>
          </p:nvPr>
        </p:nvSpPr>
        <p:spPr bwMode="auto">
          <a:xfrm>
            <a:off x="717551" y="123825"/>
            <a:ext cx="10422467" cy="596900"/>
          </a:xfrm>
          <a:prstGeom prst="rect">
            <a:avLst/>
          </a:prstGeom>
          <a:noFill/>
          <a:ln>
            <a:noFill/>
          </a:ln>
          <a:effectLst/>
          <a:extLst>
            <a:ext uri="{909E8E84-426E-40DD-AFC4-6F175D3DCCD1}">
              <a14:hiddenFill xmlns:a14="http://schemas.microsoft.com/office/drawing/2010/main">
                <a:solidFill>
                  <a:srgbClr val="9999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377" tIns="45688" rIns="91377" bIns="45688" numCol="1" anchor="ctr" anchorCtr="0" compatLnSpc="1">
            <a:prstTxWarp prst="textNoShape">
              <a:avLst/>
            </a:prstTxWarp>
          </a:bodyPr>
          <a:lstStyle/>
          <a:p>
            <a:pPr lvl="0"/>
            <a:r>
              <a:rPr lang="ja-JP" altLang="en-US"/>
              <a:t>マスタ タイトルの書式設定</a:t>
            </a:r>
          </a:p>
        </p:txBody>
      </p:sp>
      <p:sp>
        <p:nvSpPr>
          <p:cNvPr id="1031" name="Text Box 8"/>
          <p:cNvSpPr txBox="1">
            <a:spLocks noChangeArrowheads="1"/>
          </p:cNvSpPr>
          <p:nvPr/>
        </p:nvSpPr>
        <p:spPr bwMode="auto">
          <a:xfrm>
            <a:off x="474133" y="1"/>
            <a:ext cx="4758267" cy="30989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57150">
                <a:solidFill>
                  <a:srgbClr val="FF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89940" tIns="46768" rIns="89940" bIns="46768">
            <a:spAutoFit/>
          </a:bodyPr>
          <a:lstStyle>
            <a:lvl1pPr eaLnBrk="0" hangingPunct="0">
              <a:defRPr kumimoji="1" sz="2800" b="1">
                <a:solidFill>
                  <a:schemeClr val="tx1"/>
                </a:solidFill>
                <a:latin typeface="HG丸ｺﾞｼｯｸM-PRO" pitchFamily="50" charset="-128"/>
                <a:ea typeface="HG丸ｺﾞｼｯｸM-PRO" pitchFamily="50" charset="-128"/>
              </a:defRPr>
            </a:lvl1pPr>
            <a:lvl2pPr marL="742950" indent="-285750" eaLnBrk="0" hangingPunct="0">
              <a:defRPr kumimoji="1" sz="2800" b="1">
                <a:solidFill>
                  <a:schemeClr val="tx1"/>
                </a:solidFill>
                <a:latin typeface="HG丸ｺﾞｼｯｸM-PRO" pitchFamily="50" charset="-128"/>
                <a:ea typeface="HG丸ｺﾞｼｯｸM-PRO" pitchFamily="50" charset="-128"/>
              </a:defRPr>
            </a:lvl2pPr>
            <a:lvl3pPr marL="1143000" indent="-228600" eaLnBrk="0" hangingPunct="0">
              <a:defRPr kumimoji="1" sz="2800" b="1">
                <a:solidFill>
                  <a:schemeClr val="tx1"/>
                </a:solidFill>
                <a:latin typeface="HG丸ｺﾞｼｯｸM-PRO" pitchFamily="50" charset="-128"/>
                <a:ea typeface="HG丸ｺﾞｼｯｸM-PRO" pitchFamily="50" charset="-128"/>
              </a:defRPr>
            </a:lvl3pPr>
            <a:lvl4pPr marL="1600200" indent="-228600" eaLnBrk="0" hangingPunct="0">
              <a:defRPr kumimoji="1" sz="2800" b="1">
                <a:solidFill>
                  <a:schemeClr val="tx1"/>
                </a:solidFill>
                <a:latin typeface="HG丸ｺﾞｼｯｸM-PRO" pitchFamily="50" charset="-128"/>
                <a:ea typeface="HG丸ｺﾞｼｯｸM-PRO" pitchFamily="50" charset="-128"/>
              </a:defRPr>
            </a:lvl4pPr>
            <a:lvl5pPr marL="2057400" indent="-228600" eaLnBrk="0" hangingPunct="0">
              <a:defRPr kumimoji="1" sz="2800" b="1">
                <a:solidFill>
                  <a:schemeClr val="tx1"/>
                </a:solidFill>
                <a:latin typeface="HG丸ｺﾞｼｯｸM-PRO" pitchFamily="50" charset="-128"/>
                <a:ea typeface="HG丸ｺﾞｼｯｸM-PRO" pitchFamily="50" charset="-128"/>
              </a:defRPr>
            </a:lvl5pPr>
            <a:lvl6pPr marL="2514600" indent="-228600" eaLnBrk="0" fontAlgn="base" hangingPunct="0">
              <a:spcBef>
                <a:spcPct val="0"/>
              </a:spcBef>
              <a:spcAft>
                <a:spcPct val="0"/>
              </a:spcAft>
              <a:defRPr kumimoji="1" sz="2800" b="1">
                <a:solidFill>
                  <a:schemeClr val="tx1"/>
                </a:solidFill>
                <a:latin typeface="HG丸ｺﾞｼｯｸM-PRO" pitchFamily="50" charset="-128"/>
                <a:ea typeface="HG丸ｺﾞｼｯｸM-PRO" pitchFamily="50" charset="-128"/>
              </a:defRPr>
            </a:lvl6pPr>
            <a:lvl7pPr marL="2971800" indent="-228600" eaLnBrk="0" fontAlgn="base" hangingPunct="0">
              <a:spcBef>
                <a:spcPct val="0"/>
              </a:spcBef>
              <a:spcAft>
                <a:spcPct val="0"/>
              </a:spcAft>
              <a:defRPr kumimoji="1" sz="2800" b="1">
                <a:solidFill>
                  <a:schemeClr val="tx1"/>
                </a:solidFill>
                <a:latin typeface="HG丸ｺﾞｼｯｸM-PRO" pitchFamily="50" charset="-128"/>
                <a:ea typeface="HG丸ｺﾞｼｯｸM-PRO" pitchFamily="50" charset="-128"/>
              </a:defRPr>
            </a:lvl7pPr>
            <a:lvl8pPr marL="3429000" indent="-228600" eaLnBrk="0" fontAlgn="base" hangingPunct="0">
              <a:spcBef>
                <a:spcPct val="0"/>
              </a:spcBef>
              <a:spcAft>
                <a:spcPct val="0"/>
              </a:spcAft>
              <a:defRPr kumimoji="1" sz="2800" b="1">
                <a:solidFill>
                  <a:schemeClr val="tx1"/>
                </a:solidFill>
                <a:latin typeface="HG丸ｺﾞｼｯｸM-PRO" pitchFamily="50" charset="-128"/>
                <a:ea typeface="HG丸ｺﾞｼｯｸM-PRO" pitchFamily="50" charset="-128"/>
              </a:defRPr>
            </a:lvl8pPr>
            <a:lvl9pPr marL="3886200" indent="-228600" eaLnBrk="0" fontAlgn="base" hangingPunct="0">
              <a:spcBef>
                <a:spcPct val="0"/>
              </a:spcBef>
              <a:spcAft>
                <a:spcPct val="0"/>
              </a:spcAft>
              <a:defRPr kumimoji="1" sz="2800" b="1">
                <a:solidFill>
                  <a:schemeClr val="tx1"/>
                </a:solidFill>
                <a:latin typeface="HG丸ｺﾞｼｯｸM-PRO" pitchFamily="50" charset="-128"/>
                <a:ea typeface="HG丸ｺﾞｼｯｸM-PRO" pitchFamily="50" charset="-128"/>
              </a:defRPr>
            </a:lvl9pPr>
          </a:lstStyle>
          <a:p>
            <a:pPr>
              <a:spcBef>
                <a:spcPct val="50000"/>
              </a:spcBef>
              <a:defRPr/>
            </a:pPr>
            <a:endParaRPr lang="ja-JP" altLang="en-US" sz="1400" dirty="0">
              <a:solidFill>
                <a:schemeClr val="bg2"/>
              </a:solidFill>
              <a:latin typeface="Arial" charset="0"/>
              <a:ea typeface="ＭＳ ゴシック" pitchFamily="49" charset="-128"/>
            </a:endParaRPr>
          </a:p>
        </p:txBody>
      </p:sp>
      <p:sp>
        <p:nvSpPr>
          <p:cNvPr id="1032" name="Rectangle 9"/>
          <p:cNvSpPr>
            <a:spLocks noChangeArrowheads="1"/>
          </p:cNvSpPr>
          <p:nvPr/>
        </p:nvSpPr>
        <p:spPr bwMode="auto">
          <a:xfrm>
            <a:off x="370417" y="684213"/>
            <a:ext cx="4292600" cy="42862"/>
          </a:xfrm>
          <a:prstGeom prst="rect">
            <a:avLst/>
          </a:prstGeom>
          <a:solidFill>
            <a:schemeClr val="accent2"/>
          </a:solidFill>
          <a:ln>
            <a:noFill/>
          </a:ln>
          <a:effectLst/>
          <a:extLs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alpha val="50000"/>
                    </a:schemeClr>
                  </a:outerShdw>
                </a:effectLst>
              </a14:hiddenEffects>
            </a:ext>
          </a:extLst>
        </p:spPr>
        <p:txBody>
          <a:bodyPr wrap="none" lIns="91427" tIns="45713" rIns="91427" bIns="45713" anchor="ctr"/>
          <a:lstStyle>
            <a:lvl1pPr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1pPr>
            <a:lvl2pPr marL="742950" indent="-285750"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2pPr>
            <a:lvl3pPr marL="1143000" indent="-228600"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3pPr>
            <a:lvl4pPr marL="1600200" indent="-228600"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4pPr>
            <a:lvl5pPr marL="2057400" indent="-228600"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5pPr>
            <a:lvl6pPr marL="2514600" indent="-228600" eaLnBrk="0" fontAlgn="base" hangingPunct="0">
              <a:spcBef>
                <a:spcPct val="0"/>
              </a:spcBef>
              <a:spcAft>
                <a:spcPct val="0"/>
              </a:spcAft>
              <a:defRPr kumimoji="1" sz="2800" b="1">
                <a:solidFill>
                  <a:schemeClr val="tx1"/>
                </a:solidFill>
                <a:latin typeface="HG丸ｺﾞｼｯｸM-PRO" panose="020F0600000000000000" pitchFamily="50" charset="-128"/>
                <a:ea typeface="HG丸ｺﾞｼｯｸM-PRO" panose="020F0600000000000000" pitchFamily="50" charset="-128"/>
              </a:defRPr>
            </a:lvl6pPr>
            <a:lvl7pPr marL="2971800" indent="-228600" eaLnBrk="0" fontAlgn="base" hangingPunct="0">
              <a:spcBef>
                <a:spcPct val="0"/>
              </a:spcBef>
              <a:spcAft>
                <a:spcPct val="0"/>
              </a:spcAft>
              <a:defRPr kumimoji="1" sz="2800" b="1">
                <a:solidFill>
                  <a:schemeClr val="tx1"/>
                </a:solidFill>
                <a:latin typeface="HG丸ｺﾞｼｯｸM-PRO" panose="020F0600000000000000" pitchFamily="50" charset="-128"/>
                <a:ea typeface="HG丸ｺﾞｼｯｸM-PRO" panose="020F0600000000000000" pitchFamily="50" charset="-128"/>
              </a:defRPr>
            </a:lvl7pPr>
            <a:lvl8pPr marL="3429000" indent="-228600" eaLnBrk="0" fontAlgn="base" hangingPunct="0">
              <a:spcBef>
                <a:spcPct val="0"/>
              </a:spcBef>
              <a:spcAft>
                <a:spcPct val="0"/>
              </a:spcAft>
              <a:defRPr kumimoji="1" sz="2800" b="1">
                <a:solidFill>
                  <a:schemeClr val="tx1"/>
                </a:solidFill>
                <a:latin typeface="HG丸ｺﾞｼｯｸM-PRO" panose="020F0600000000000000" pitchFamily="50" charset="-128"/>
                <a:ea typeface="HG丸ｺﾞｼｯｸM-PRO" panose="020F0600000000000000" pitchFamily="50" charset="-128"/>
              </a:defRPr>
            </a:lvl8pPr>
            <a:lvl9pPr marL="3886200" indent="-228600" eaLnBrk="0" fontAlgn="base" hangingPunct="0">
              <a:spcBef>
                <a:spcPct val="0"/>
              </a:spcBef>
              <a:spcAft>
                <a:spcPct val="0"/>
              </a:spcAft>
              <a:defRPr kumimoji="1" sz="2800" b="1">
                <a:solidFill>
                  <a:schemeClr val="tx1"/>
                </a:solidFill>
                <a:latin typeface="HG丸ｺﾞｼｯｸM-PRO" panose="020F0600000000000000" pitchFamily="50" charset="-128"/>
                <a:ea typeface="HG丸ｺﾞｼｯｸM-PRO" panose="020F0600000000000000" pitchFamily="50" charset="-128"/>
              </a:defRPr>
            </a:lvl9pPr>
          </a:lstStyle>
          <a:p>
            <a:pPr eaLnBrk="1" hangingPunct="1">
              <a:defRPr/>
            </a:pPr>
            <a:endParaRPr lang="ja-JP" altLang="en-US" sz="2800" dirty="0"/>
          </a:p>
        </p:txBody>
      </p:sp>
      <p:sp>
        <p:nvSpPr>
          <p:cNvPr id="1033" name="Rectangle 10"/>
          <p:cNvSpPr>
            <a:spLocks noChangeArrowheads="1"/>
          </p:cNvSpPr>
          <p:nvPr/>
        </p:nvSpPr>
        <p:spPr bwMode="auto">
          <a:xfrm>
            <a:off x="347134" y="288925"/>
            <a:ext cx="270933" cy="203200"/>
          </a:xfrm>
          <a:prstGeom prst="rect">
            <a:avLst/>
          </a:prstGeom>
          <a:solidFill>
            <a:schemeClr val="accent2"/>
          </a:solidFill>
          <a:ln>
            <a:noFill/>
          </a:ln>
          <a:effectLst>
            <a:outerShdw dist="107763" dir="2700000" algn="ctr" rotWithShape="0">
              <a:schemeClr val="bg2">
                <a:alpha val="50000"/>
              </a:schemeClr>
            </a:outerShdw>
          </a:effectLst>
          <a:extLst>
            <a:ext uri="{91240B29-F687-4F45-9708-019B960494DF}">
              <a14:hiddenLine xmlns:a14="http://schemas.microsoft.com/office/drawing/2010/main" w="9525" algn="ctr">
                <a:solidFill>
                  <a:schemeClr val="tx1"/>
                </a:solidFill>
                <a:miter lim="800000"/>
                <a:headEnd/>
                <a:tailEnd/>
              </a14:hiddenLine>
            </a:ext>
          </a:extLst>
        </p:spPr>
        <p:txBody>
          <a:bodyPr wrap="none" lIns="91427" tIns="45713" rIns="91427" bIns="45713" anchor="ctr"/>
          <a:lstStyle>
            <a:lvl1pPr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1pPr>
            <a:lvl2pPr marL="742950" indent="-285750"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2pPr>
            <a:lvl3pPr marL="1143000" indent="-228600"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3pPr>
            <a:lvl4pPr marL="1600200" indent="-228600"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4pPr>
            <a:lvl5pPr marL="2057400" indent="-228600" eaLnBrk="0" hangingPunct="0">
              <a:defRPr kumimoji="1" sz="2800" b="1">
                <a:solidFill>
                  <a:schemeClr val="tx1"/>
                </a:solidFill>
                <a:latin typeface="HG丸ｺﾞｼｯｸM-PRO" panose="020F0600000000000000" pitchFamily="50" charset="-128"/>
                <a:ea typeface="HG丸ｺﾞｼｯｸM-PRO" panose="020F0600000000000000" pitchFamily="50" charset="-128"/>
              </a:defRPr>
            </a:lvl5pPr>
            <a:lvl6pPr marL="2514600" indent="-228600" eaLnBrk="0" fontAlgn="base" hangingPunct="0">
              <a:spcBef>
                <a:spcPct val="0"/>
              </a:spcBef>
              <a:spcAft>
                <a:spcPct val="0"/>
              </a:spcAft>
              <a:defRPr kumimoji="1" sz="2800" b="1">
                <a:solidFill>
                  <a:schemeClr val="tx1"/>
                </a:solidFill>
                <a:latin typeface="HG丸ｺﾞｼｯｸM-PRO" panose="020F0600000000000000" pitchFamily="50" charset="-128"/>
                <a:ea typeface="HG丸ｺﾞｼｯｸM-PRO" panose="020F0600000000000000" pitchFamily="50" charset="-128"/>
              </a:defRPr>
            </a:lvl6pPr>
            <a:lvl7pPr marL="2971800" indent="-228600" eaLnBrk="0" fontAlgn="base" hangingPunct="0">
              <a:spcBef>
                <a:spcPct val="0"/>
              </a:spcBef>
              <a:spcAft>
                <a:spcPct val="0"/>
              </a:spcAft>
              <a:defRPr kumimoji="1" sz="2800" b="1">
                <a:solidFill>
                  <a:schemeClr val="tx1"/>
                </a:solidFill>
                <a:latin typeface="HG丸ｺﾞｼｯｸM-PRO" panose="020F0600000000000000" pitchFamily="50" charset="-128"/>
                <a:ea typeface="HG丸ｺﾞｼｯｸM-PRO" panose="020F0600000000000000" pitchFamily="50" charset="-128"/>
              </a:defRPr>
            </a:lvl7pPr>
            <a:lvl8pPr marL="3429000" indent="-228600" eaLnBrk="0" fontAlgn="base" hangingPunct="0">
              <a:spcBef>
                <a:spcPct val="0"/>
              </a:spcBef>
              <a:spcAft>
                <a:spcPct val="0"/>
              </a:spcAft>
              <a:defRPr kumimoji="1" sz="2800" b="1">
                <a:solidFill>
                  <a:schemeClr val="tx1"/>
                </a:solidFill>
                <a:latin typeface="HG丸ｺﾞｼｯｸM-PRO" panose="020F0600000000000000" pitchFamily="50" charset="-128"/>
                <a:ea typeface="HG丸ｺﾞｼｯｸM-PRO" panose="020F0600000000000000" pitchFamily="50" charset="-128"/>
              </a:defRPr>
            </a:lvl8pPr>
            <a:lvl9pPr marL="3886200" indent="-228600" eaLnBrk="0" fontAlgn="base" hangingPunct="0">
              <a:spcBef>
                <a:spcPct val="0"/>
              </a:spcBef>
              <a:spcAft>
                <a:spcPct val="0"/>
              </a:spcAft>
              <a:defRPr kumimoji="1" sz="2800" b="1">
                <a:solidFill>
                  <a:schemeClr val="tx1"/>
                </a:solidFill>
                <a:latin typeface="HG丸ｺﾞｼｯｸM-PRO" panose="020F0600000000000000" pitchFamily="50" charset="-128"/>
                <a:ea typeface="HG丸ｺﾞｼｯｸM-PRO" panose="020F0600000000000000" pitchFamily="50" charset="-128"/>
              </a:defRPr>
            </a:lvl9pPr>
          </a:lstStyle>
          <a:p>
            <a:pPr eaLnBrk="1" hangingPunct="1">
              <a:defRPr/>
            </a:pPr>
            <a:endParaRPr lang="ja-JP" altLang="en-US" sz="2800" dirty="0"/>
          </a:p>
        </p:txBody>
      </p:sp>
      <p:sp>
        <p:nvSpPr>
          <p:cNvPr id="1034" name="Text Box 12"/>
          <p:cNvSpPr txBox="1">
            <a:spLocks noChangeArrowheads="1"/>
          </p:cNvSpPr>
          <p:nvPr/>
        </p:nvSpPr>
        <p:spPr bwMode="auto">
          <a:xfrm>
            <a:off x="10464800" y="317500"/>
            <a:ext cx="1557867" cy="381000"/>
          </a:xfrm>
          <a:prstGeom prst="rect">
            <a:avLst/>
          </a:prstGeom>
          <a:noFill/>
          <a:ln>
            <a:noFill/>
          </a:ln>
          <a:effectLst/>
          <a:extLst>
            <a:ext uri="{909E8E84-426E-40DD-AFC4-6F175D3DCCD1}">
              <a14:hiddenFill xmlns:a14="http://schemas.microsoft.com/office/drawing/2010/main">
                <a:solidFill>
                  <a:srgbClr val="F4F6A8"/>
                </a:solidFill>
              </a14:hiddenFill>
            </a:ext>
            <a:ext uri="{91240B29-F687-4F45-9708-019B960494DF}">
              <a14:hiddenLine xmlns:a14="http://schemas.microsoft.com/office/drawing/2010/main" w="9525" algn="ctr">
                <a:solidFill>
                  <a:schemeClr val="tx1"/>
                </a:solidFill>
                <a:miter lim="800000"/>
                <a:headEnd/>
                <a:tailEnd/>
              </a14:hiddenLine>
            </a:ext>
            <a:ext uri="{AF507438-7753-43E0-B8FC-AC1667EBCBE1}">
              <a14:hiddenEffects xmlns:a14="http://schemas.microsoft.com/office/drawing/2010/main">
                <a:effectLst>
                  <a:outerShdw dist="107763" dir="2700000" algn="ctr" rotWithShape="0">
                    <a:schemeClr val="bg2">
                      <a:alpha val="50000"/>
                    </a:schemeClr>
                  </a:outerShdw>
                </a:effectLst>
              </a14:hiddenEffects>
            </a:ext>
          </a:extLst>
        </p:spPr>
        <p:txBody>
          <a:bodyPr lIns="91366" tIns="45683" rIns="91366" bIns="45683">
            <a:spAutoFit/>
          </a:bodyPr>
          <a:lstStyle>
            <a:lvl1pPr>
              <a:defRPr kumimoji="1" sz="2800" b="1">
                <a:solidFill>
                  <a:schemeClr val="tx1"/>
                </a:solidFill>
                <a:latin typeface="HG丸ｺﾞｼｯｸM-PRO" pitchFamily="50" charset="-128"/>
                <a:ea typeface="HG丸ｺﾞｼｯｸM-PRO" pitchFamily="50" charset="-128"/>
              </a:defRPr>
            </a:lvl1pPr>
            <a:lvl2pPr marL="742950" indent="-285750">
              <a:defRPr kumimoji="1" sz="2800" b="1">
                <a:solidFill>
                  <a:schemeClr val="tx1"/>
                </a:solidFill>
                <a:latin typeface="HG丸ｺﾞｼｯｸM-PRO" pitchFamily="50" charset="-128"/>
                <a:ea typeface="HG丸ｺﾞｼｯｸM-PRO" pitchFamily="50" charset="-128"/>
              </a:defRPr>
            </a:lvl2pPr>
            <a:lvl3pPr marL="1143000" indent="-228600">
              <a:defRPr kumimoji="1" sz="2800" b="1">
                <a:solidFill>
                  <a:schemeClr val="tx1"/>
                </a:solidFill>
                <a:latin typeface="HG丸ｺﾞｼｯｸM-PRO" pitchFamily="50" charset="-128"/>
                <a:ea typeface="HG丸ｺﾞｼｯｸM-PRO" pitchFamily="50" charset="-128"/>
              </a:defRPr>
            </a:lvl3pPr>
            <a:lvl4pPr marL="1600200" indent="-228600">
              <a:defRPr kumimoji="1" sz="2800" b="1">
                <a:solidFill>
                  <a:schemeClr val="tx1"/>
                </a:solidFill>
                <a:latin typeface="HG丸ｺﾞｼｯｸM-PRO" pitchFamily="50" charset="-128"/>
                <a:ea typeface="HG丸ｺﾞｼｯｸM-PRO" pitchFamily="50" charset="-128"/>
              </a:defRPr>
            </a:lvl4pPr>
            <a:lvl5pPr marL="2057400" indent="-228600">
              <a:defRPr kumimoji="1" sz="2800" b="1">
                <a:solidFill>
                  <a:schemeClr val="tx1"/>
                </a:solidFill>
                <a:latin typeface="HG丸ｺﾞｼｯｸM-PRO" pitchFamily="50" charset="-128"/>
                <a:ea typeface="HG丸ｺﾞｼｯｸM-PRO" pitchFamily="50" charset="-128"/>
              </a:defRPr>
            </a:lvl5pPr>
            <a:lvl6pPr marL="2514600" indent="-228600" eaLnBrk="0" fontAlgn="base" hangingPunct="0">
              <a:spcBef>
                <a:spcPct val="0"/>
              </a:spcBef>
              <a:spcAft>
                <a:spcPct val="0"/>
              </a:spcAft>
              <a:defRPr kumimoji="1" sz="2800" b="1">
                <a:solidFill>
                  <a:schemeClr val="tx1"/>
                </a:solidFill>
                <a:latin typeface="HG丸ｺﾞｼｯｸM-PRO" pitchFamily="50" charset="-128"/>
                <a:ea typeface="HG丸ｺﾞｼｯｸM-PRO" pitchFamily="50" charset="-128"/>
              </a:defRPr>
            </a:lvl6pPr>
            <a:lvl7pPr marL="2971800" indent="-228600" eaLnBrk="0" fontAlgn="base" hangingPunct="0">
              <a:spcBef>
                <a:spcPct val="0"/>
              </a:spcBef>
              <a:spcAft>
                <a:spcPct val="0"/>
              </a:spcAft>
              <a:defRPr kumimoji="1" sz="2800" b="1">
                <a:solidFill>
                  <a:schemeClr val="tx1"/>
                </a:solidFill>
                <a:latin typeface="HG丸ｺﾞｼｯｸM-PRO" pitchFamily="50" charset="-128"/>
                <a:ea typeface="HG丸ｺﾞｼｯｸM-PRO" pitchFamily="50" charset="-128"/>
              </a:defRPr>
            </a:lvl7pPr>
            <a:lvl8pPr marL="3429000" indent="-228600" eaLnBrk="0" fontAlgn="base" hangingPunct="0">
              <a:spcBef>
                <a:spcPct val="0"/>
              </a:spcBef>
              <a:spcAft>
                <a:spcPct val="0"/>
              </a:spcAft>
              <a:defRPr kumimoji="1" sz="2800" b="1">
                <a:solidFill>
                  <a:schemeClr val="tx1"/>
                </a:solidFill>
                <a:latin typeface="HG丸ｺﾞｼｯｸM-PRO" pitchFamily="50" charset="-128"/>
                <a:ea typeface="HG丸ｺﾞｼｯｸM-PRO" pitchFamily="50" charset="-128"/>
              </a:defRPr>
            </a:lvl8pPr>
            <a:lvl9pPr marL="3886200" indent="-228600" eaLnBrk="0" fontAlgn="base" hangingPunct="0">
              <a:spcBef>
                <a:spcPct val="0"/>
              </a:spcBef>
              <a:spcAft>
                <a:spcPct val="0"/>
              </a:spcAft>
              <a:defRPr kumimoji="1" sz="2800" b="1">
                <a:solidFill>
                  <a:schemeClr val="tx1"/>
                </a:solidFill>
                <a:latin typeface="HG丸ｺﾞｼｯｸM-PRO" pitchFamily="50" charset="-128"/>
                <a:ea typeface="HG丸ｺﾞｼｯｸM-PRO" pitchFamily="50" charset="-128"/>
              </a:defRPr>
            </a:lvl9pPr>
          </a:lstStyle>
          <a:p>
            <a:pPr algn="r" eaLnBrk="1" hangingPunct="1">
              <a:lnSpc>
                <a:spcPct val="105000"/>
              </a:lnSpc>
              <a:spcBef>
                <a:spcPct val="50000"/>
              </a:spcBef>
              <a:defRPr/>
            </a:pPr>
            <a:r>
              <a:rPr lang="en-US" altLang="ja-JP" sz="900" b="0" dirty="0">
                <a:solidFill>
                  <a:schemeClr val="accent2"/>
                </a:solidFill>
              </a:rPr>
              <a:t>No.</a:t>
            </a:r>
            <a:fld id="{E9865060-9CD5-4268-8A3B-D9CCD4C2D492}" type="slidenum">
              <a:rPr lang="en-US" altLang="ja-JP" sz="1800" smtClean="0">
                <a:solidFill>
                  <a:schemeClr val="accent2"/>
                </a:solidFill>
              </a:rPr>
              <a:pPr algn="r" eaLnBrk="1" hangingPunct="1">
                <a:lnSpc>
                  <a:spcPct val="105000"/>
                </a:lnSpc>
                <a:spcBef>
                  <a:spcPct val="50000"/>
                </a:spcBef>
                <a:defRPr/>
              </a:pPr>
              <a:t>‹#›</a:t>
            </a:fld>
            <a:endParaRPr lang="en-US" altLang="ja-JP" sz="1800" dirty="0">
              <a:solidFill>
                <a:schemeClr val="accent2"/>
              </a:solidFill>
            </a:endParaRPr>
          </a:p>
        </p:txBody>
      </p:sp>
      <p:pic>
        <p:nvPicPr>
          <p:cNvPr id="1035" name="Picture 13" descr="マナビスロゴタイプ（カラー） 060207"/>
          <p:cNvPicPr>
            <a:picLocks noChangeAspect="1" noChangeArrowheads="1"/>
          </p:cNvPicPr>
          <p:nvPr/>
        </p:nvPicPr>
        <p:blipFill>
          <a:blip r:embed="rId5" cstate="screen">
            <a:clrChange>
              <a:clrFrom>
                <a:srgbClr val="FFFFFF"/>
              </a:clrFrom>
              <a:clrTo>
                <a:srgbClr val="FFFFFF">
                  <a:alpha val="0"/>
                </a:srgbClr>
              </a:clrTo>
            </a:clrChange>
            <a:extLst>
              <a:ext uri="{28A0092B-C50C-407E-A947-70E740481C1C}">
                <a14:useLocalDpi xmlns:a14="http://schemas.microsoft.com/office/drawing/2010/main"/>
              </a:ext>
            </a:extLst>
          </a:blip>
          <a:srcRect/>
          <a:stretch>
            <a:fillRect/>
          </a:stretch>
        </p:blipFill>
        <p:spPr bwMode="auto">
          <a:xfrm>
            <a:off x="9747252" y="25400"/>
            <a:ext cx="2025649" cy="285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0172079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Lst>
  <p:transition/>
  <p:hf sldNum="0" hdr="0" dt="0"/>
  <p:txStyles>
    <p:titleStyle>
      <a:lvl1pPr algn="l" rtl="0" eaLnBrk="0" fontAlgn="base" hangingPunct="0">
        <a:spcBef>
          <a:spcPct val="0"/>
        </a:spcBef>
        <a:spcAft>
          <a:spcPct val="0"/>
        </a:spcAft>
        <a:defRPr kumimoji="1" sz="2800" b="1">
          <a:solidFill>
            <a:schemeClr val="accent2"/>
          </a:solidFill>
          <a:latin typeface="+mj-lt"/>
          <a:ea typeface="+mj-ea"/>
          <a:cs typeface="+mj-cs"/>
        </a:defRPr>
      </a:lvl1pPr>
      <a:lvl2pPr algn="l" rtl="0" eaLnBrk="0" fontAlgn="base" hangingPunct="0">
        <a:spcBef>
          <a:spcPct val="0"/>
        </a:spcBef>
        <a:spcAft>
          <a:spcPct val="0"/>
        </a:spcAft>
        <a:defRPr kumimoji="1" sz="2800" b="1">
          <a:solidFill>
            <a:schemeClr val="accent2"/>
          </a:solidFill>
          <a:latin typeface="ＭＳ Ｐゴシック" pitchFamily="50" charset="-128"/>
          <a:ea typeface="ＭＳ Ｐゴシック" pitchFamily="50" charset="-128"/>
        </a:defRPr>
      </a:lvl2pPr>
      <a:lvl3pPr algn="l" rtl="0" eaLnBrk="0" fontAlgn="base" hangingPunct="0">
        <a:spcBef>
          <a:spcPct val="0"/>
        </a:spcBef>
        <a:spcAft>
          <a:spcPct val="0"/>
        </a:spcAft>
        <a:defRPr kumimoji="1" sz="2800" b="1">
          <a:solidFill>
            <a:schemeClr val="accent2"/>
          </a:solidFill>
          <a:latin typeface="ＭＳ Ｐゴシック" pitchFamily="50" charset="-128"/>
          <a:ea typeface="ＭＳ Ｐゴシック" pitchFamily="50" charset="-128"/>
        </a:defRPr>
      </a:lvl3pPr>
      <a:lvl4pPr algn="l" rtl="0" eaLnBrk="0" fontAlgn="base" hangingPunct="0">
        <a:spcBef>
          <a:spcPct val="0"/>
        </a:spcBef>
        <a:spcAft>
          <a:spcPct val="0"/>
        </a:spcAft>
        <a:defRPr kumimoji="1" sz="2800" b="1">
          <a:solidFill>
            <a:schemeClr val="accent2"/>
          </a:solidFill>
          <a:latin typeface="ＭＳ Ｐゴシック" pitchFamily="50" charset="-128"/>
          <a:ea typeface="ＭＳ Ｐゴシック" pitchFamily="50" charset="-128"/>
        </a:defRPr>
      </a:lvl4pPr>
      <a:lvl5pPr algn="l" rtl="0" eaLnBrk="0" fontAlgn="base" hangingPunct="0">
        <a:spcBef>
          <a:spcPct val="0"/>
        </a:spcBef>
        <a:spcAft>
          <a:spcPct val="0"/>
        </a:spcAft>
        <a:defRPr kumimoji="1" sz="2800" b="1">
          <a:solidFill>
            <a:schemeClr val="accent2"/>
          </a:solidFill>
          <a:latin typeface="ＭＳ Ｐゴシック" pitchFamily="50" charset="-128"/>
          <a:ea typeface="ＭＳ Ｐゴシック" pitchFamily="50" charset="-128"/>
        </a:defRPr>
      </a:lvl5pPr>
      <a:lvl6pPr marL="457200" algn="l" rtl="0" fontAlgn="base">
        <a:spcBef>
          <a:spcPct val="0"/>
        </a:spcBef>
        <a:spcAft>
          <a:spcPct val="0"/>
        </a:spcAft>
        <a:defRPr kumimoji="1" sz="2800" b="1">
          <a:solidFill>
            <a:schemeClr val="accent2"/>
          </a:solidFill>
          <a:latin typeface="ＭＳ Ｐゴシック" pitchFamily="50" charset="-128"/>
          <a:ea typeface="ＭＳ Ｐゴシック" pitchFamily="50" charset="-128"/>
        </a:defRPr>
      </a:lvl6pPr>
      <a:lvl7pPr marL="914400" algn="l" rtl="0" fontAlgn="base">
        <a:spcBef>
          <a:spcPct val="0"/>
        </a:spcBef>
        <a:spcAft>
          <a:spcPct val="0"/>
        </a:spcAft>
        <a:defRPr kumimoji="1" sz="2800" b="1">
          <a:solidFill>
            <a:schemeClr val="accent2"/>
          </a:solidFill>
          <a:latin typeface="ＭＳ Ｐゴシック" pitchFamily="50" charset="-128"/>
          <a:ea typeface="ＭＳ Ｐゴシック" pitchFamily="50" charset="-128"/>
        </a:defRPr>
      </a:lvl7pPr>
      <a:lvl8pPr marL="1371600" algn="l" rtl="0" fontAlgn="base">
        <a:spcBef>
          <a:spcPct val="0"/>
        </a:spcBef>
        <a:spcAft>
          <a:spcPct val="0"/>
        </a:spcAft>
        <a:defRPr kumimoji="1" sz="2800" b="1">
          <a:solidFill>
            <a:schemeClr val="accent2"/>
          </a:solidFill>
          <a:latin typeface="ＭＳ Ｐゴシック" pitchFamily="50" charset="-128"/>
          <a:ea typeface="ＭＳ Ｐゴシック" pitchFamily="50" charset="-128"/>
        </a:defRPr>
      </a:lvl8pPr>
      <a:lvl9pPr marL="1828800" algn="l" rtl="0" fontAlgn="base">
        <a:spcBef>
          <a:spcPct val="0"/>
        </a:spcBef>
        <a:spcAft>
          <a:spcPct val="0"/>
        </a:spcAft>
        <a:defRPr kumimoji="1" sz="2800" b="1">
          <a:solidFill>
            <a:schemeClr val="accent2"/>
          </a:solidFill>
          <a:latin typeface="ＭＳ Ｐゴシック" pitchFamily="50" charset="-128"/>
          <a:ea typeface="ＭＳ Ｐゴシック" pitchFamily="50" charset="-128"/>
        </a:defRPr>
      </a:lvl9pPr>
    </p:titleStyle>
    <p:bodyStyle>
      <a:lvl1pPr marL="514350" indent="-514350" algn="l" rtl="0" eaLnBrk="0" fontAlgn="base" hangingPunct="0">
        <a:spcBef>
          <a:spcPct val="20000"/>
        </a:spcBef>
        <a:spcAft>
          <a:spcPct val="0"/>
        </a:spcAft>
        <a:buClr>
          <a:schemeClr val="accent6">
            <a:lumMod val="60000"/>
            <a:lumOff val="40000"/>
          </a:schemeClr>
        </a:buClr>
        <a:buFont typeface="Wingdings" panose="05000000000000000000" pitchFamily="2" charset="2"/>
        <a:buChar char="n"/>
        <a:defRPr kumimoji="1" sz="3600" b="1">
          <a:solidFill>
            <a:schemeClr val="tx2"/>
          </a:solidFill>
          <a:latin typeface="メイリオ" panose="020B0604030504040204" pitchFamily="50" charset="-128"/>
          <a:ea typeface="メイリオ" panose="020B0604030504040204" pitchFamily="50" charset="-128"/>
          <a:cs typeface="メイリオ" panose="020B0604030504040204" pitchFamily="50" charset="-128"/>
        </a:defRPr>
      </a:lvl1pPr>
      <a:lvl2pPr marL="742950" indent="-285750" algn="l" rtl="0" eaLnBrk="0" fontAlgn="base" hangingPunct="0">
        <a:spcBef>
          <a:spcPct val="20000"/>
        </a:spcBef>
        <a:spcAft>
          <a:spcPct val="0"/>
        </a:spcAft>
        <a:buClr>
          <a:schemeClr val="accent6">
            <a:lumMod val="60000"/>
            <a:lumOff val="40000"/>
          </a:schemeClr>
        </a:buClr>
        <a:buFont typeface="Wingdings" panose="05000000000000000000" pitchFamily="2" charset="2"/>
        <a:buChar char="l"/>
        <a:defRPr kumimoji="1" sz="28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2pPr>
      <a:lvl3pPr marL="1143000" indent="-228600" algn="l" rtl="0" eaLnBrk="0" fontAlgn="base" hangingPunct="0">
        <a:spcBef>
          <a:spcPct val="20000"/>
        </a:spcBef>
        <a:spcAft>
          <a:spcPct val="0"/>
        </a:spcAft>
        <a:buClr>
          <a:schemeClr val="accent6">
            <a:lumMod val="60000"/>
            <a:lumOff val="40000"/>
          </a:schemeClr>
        </a:buClr>
        <a:buFont typeface="Wingdings" panose="05000000000000000000" pitchFamily="2" charset="2"/>
        <a:buChar char="l"/>
        <a:defRPr kumimoji="1" sz="20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3pPr>
      <a:lvl4pPr marL="1562100" indent="-228600" algn="l" rtl="0" eaLnBrk="0" fontAlgn="base" hangingPunct="0">
        <a:spcBef>
          <a:spcPct val="20000"/>
        </a:spcBef>
        <a:spcAft>
          <a:spcPct val="0"/>
        </a:spcAft>
        <a:buClr>
          <a:srgbClr val="3366FF"/>
        </a:buClr>
        <a:buFont typeface="Wingdings" pitchFamily="2" charset="2"/>
        <a:buChar char="n"/>
        <a:defRPr kumimoji="1" sz="20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4pPr>
      <a:lvl5pPr marL="1981200" indent="-228600" algn="l" rtl="0" eaLnBrk="0" fontAlgn="base" hangingPunct="0">
        <a:spcBef>
          <a:spcPct val="20000"/>
        </a:spcBef>
        <a:spcAft>
          <a:spcPct val="0"/>
        </a:spcAft>
        <a:buClr>
          <a:srgbClr val="3366FF"/>
        </a:buClr>
        <a:buFont typeface="Wingdings" pitchFamily="2" charset="2"/>
        <a:buChar char="n"/>
        <a:defRPr kumimoji="1" sz="2000">
          <a:solidFill>
            <a:schemeClr val="tx1"/>
          </a:solidFill>
          <a:latin typeface="メイリオ" panose="020B0604030504040204" pitchFamily="50" charset="-128"/>
          <a:ea typeface="メイリオ" panose="020B0604030504040204" pitchFamily="50" charset="-128"/>
          <a:cs typeface="メイリオ" panose="020B0604030504040204" pitchFamily="50" charset="-128"/>
        </a:defRPr>
      </a:lvl5pPr>
      <a:lvl6pPr marL="2438400" indent="-228600" algn="l" rtl="0" fontAlgn="base">
        <a:spcBef>
          <a:spcPct val="20000"/>
        </a:spcBef>
        <a:spcAft>
          <a:spcPct val="0"/>
        </a:spcAft>
        <a:buClr>
          <a:srgbClr val="3366FF"/>
        </a:buClr>
        <a:buFont typeface="Wingdings" pitchFamily="2" charset="2"/>
        <a:buChar char="n"/>
        <a:defRPr kumimoji="1" sz="1400">
          <a:solidFill>
            <a:schemeClr val="tx1"/>
          </a:solidFill>
          <a:latin typeface="+mn-lt"/>
          <a:ea typeface="+mn-ea"/>
        </a:defRPr>
      </a:lvl6pPr>
      <a:lvl7pPr marL="2895600" indent="-228600" algn="l" rtl="0" fontAlgn="base">
        <a:spcBef>
          <a:spcPct val="20000"/>
        </a:spcBef>
        <a:spcAft>
          <a:spcPct val="0"/>
        </a:spcAft>
        <a:buClr>
          <a:srgbClr val="3366FF"/>
        </a:buClr>
        <a:buFont typeface="Wingdings" pitchFamily="2" charset="2"/>
        <a:buChar char="n"/>
        <a:defRPr kumimoji="1" sz="1400">
          <a:solidFill>
            <a:schemeClr val="tx1"/>
          </a:solidFill>
          <a:latin typeface="+mn-lt"/>
          <a:ea typeface="+mn-ea"/>
        </a:defRPr>
      </a:lvl7pPr>
      <a:lvl8pPr marL="3352800" indent="-228600" algn="l" rtl="0" fontAlgn="base">
        <a:spcBef>
          <a:spcPct val="20000"/>
        </a:spcBef>
        <a:spcAft>
          <a:spcPct val="0"/>
        </a:spcAft>
        <a:buClr>
          <a:srgbClr val="3366FF"/>
        </a:buClr>
        <a:buFont typeface="Wingdings" pitchFamily="2" charset="2"/>
        <a:buChar char="n"/>
        <a:defRPr kumimoji="1" sz="1400">
          <a:solidFill>
            <a:schemeClr val="tx1"/>
          </a:solidFill>
          <a:latin typeface="+mn-lt"/>
          <a:ea typeface="+mn-ea"/>
        </a:defRPr>
      </a:lvl8pPr>
      <a:lvl9pPr marL="3810000" indent="-228600" algn="l" rtl="0" fontAlgn="base">
        <a:spcBef>
          <a:spcPct val="20000"/>
        </a:spcBef>
        <a:spcAft>
          <a:spcPct val="0"/>
        </a:spcAft>
        <a:buClr>
          <a:srgbClr val="3366FF"/>
        </a:buClr>
        <a:buFont typeface="Wingdings" pitchFamily="2" charset="2"/>
        <a:buChar char="n"/>
        <a:defRPr kumimoji="1" sz="14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テキスト ボックス 3">
            <a:extLst>
              <a:ext uri="{FF2B5EF4-FFF2-40B4-BE49-F238E27FC236}">
                <a16:creationId xmlns:a16="http://schemas.microsoft.com/office/drawing/2014/main" id="{072A0A8E-B5D6-F267-2A7C-11ABAF2DABF3}"/>
              </a:ext>
            </a:extLst>
          </p:cNvPr>
          <p:cNvSpPr txBox="1"/>
          <p:nvPr/>
        </p:nvSpPr>
        <p:spPr>
          <a:xfrm>
            <a:off x="115970" y="87967"/>
            <a:ext cx="12076029" cy="5970865"/>
          </a:xfrm>
          <a:prstGeom prst="rect">
            <a:avLst/>
          </a:prstGeom>
          <a:noFill/>
        </p:spPr>
        <p:txBody>
          <a:bodyPr wrap="square" rtlCol="0">
            <a:spAutoFit/>
          </a:bodyPr>
          <a:lstStyle/>
          <a:p>
            <a:r>
              <a:rPr lang="en-US" altLang="ja-JP" sz="2800" b="1" dirty="0">
                <a:solidFill>
                  <a:srgbClr val="000000"/>
                </a:solidFill>
                <a:latin typeface="ＭＳ Ｐゴシック"/>
                <a:ea typeface="ＭＳ Ｐゴシック"/>
              </a:rPr>
              <a:t>【</a:t>
            </a:r>
            <a:r>
              <a:rPr lang="ja-JP" altLang="en-US" sz="2800" b="1" dirty="0">
                <a:solidFill>
                  <a:srgbClr val="000000"/>
                </a:solidFill>
                <a:latin typeface="ＭＳ Ｐゴシック"/>
                <a:ea typeface="ＭＳ Ｐゴシック"/>
              </a:rPr>
              <a:t>高校３年生 新規入会受付停止のご連絡</a:t>
            </a:r>
            <a:r>
              <a:rPr lang="en-US" altLang="ja-JP" sz="2800" b="1" dirty="0">
                <a:solidFill>
                  <a:srgbClr val="000000"/>
                </a:solidFill>
                <a:latin typeface="ＭＳ Ｐゴシック"/>
                <a:ea typeface="ＭＳ Ｐゴシック"/>
              </a:rPr>
              <a:t>】</a:t>
            </a:r>
          </a:p>
          <a:p>
            <a:endParaRPr lang="en-US" altLang="ja-JP" dirty="0">
              <a:solidFill>
                <a:srgbClr val="000000"/>
              </a:solidFill>
              <a:latin typeface="ＭＳ Ｐゴシック"/>
              <a:ea typeface="ＭＳ Ｐゴシック"/>
            </a:endParaRPr>
          </a:p>
          <a:p>
            <a:r>
              <a:rPr lang="ja-JP" altLang="en-US" sz="2400" dirty="0">
                <a:solidFill>
                  <a:srgbClr val="000000"/>
                </a:solidFill>
                <a:latin typeface="ＭＳ Ｐゴシック"/>
                <a:ea typeface="ＭＳ Ｐゴシック"/>
              </a:rPr>
              <a:t>校舎</a:t>
            </a:r>
            <a:r>
              <a:rPr lang="en-US" altLang="ja-JP" sz="2400" dirty="0">
                <a:solidFill>
                  <a:srgbClr val="000000"/>
                </a:solidFill>
                <a:latin typeface="ＭＳ Ｐゴシック"/>
                <a:ea typeface="ＭＳ Ｐゴシック"/>
              </a:rPr>
              <a:t>HP</a:t>
            </a:r>
            <a:r>
              <a:rPr lang="ja-JP" altLang="en-US" sz="2400" dirty="0">
                <a:solidFill>
                  <a:srgbClr val="000000"/>
                </a:solidFill>
                <a:latin typeface="ＭＳ Ｐゴシック"/>
                <a:ea typeface="ＭＳ Ｐゴシック"/>
              </a:rPr>
              <a:t>をご覧いただき、ありがとうございます。 </a:t>
            </a:r>
            <a:endParaRPr lang="en-US" altLang="ja-JP" sz="2400" dirty="0">
              <a:solidFill>
                <a:srgbClr val="000000"/>
              </a:solidFill>
              <a:latin typeface="ＭＳ Ｐゴシック"/>
              <a:ea typeface="ＭＳ Ｐゴシック"/>
            </a:endParaRPr>
          </a:p>
          <a:p>
            <a:endParaRPr lang="en-US" altLang="ja-JP" sz="2400" dirty="0">
              <a:solidFill>
                <a:srgbClr val="000000"/>
              </a:solidFill>
              <a:latin typeface="ＭＳ Ｐゴシック"/>
              <a:ea typeface="ＭＳ Ｐゴシック"/>
            </a:endParaRPr>
          </a:p>
          <a:p>
            <a:r>
              <a:rPr lang="ja-JP" altLang="en-US" sz="2400" dirty="0">
                <a:solidFill>
                  <a:srgbClr val="000000"/>
                </a:solidFill>
                <a:latin typeface="ＭＳ Ｐゴシック"/>
                <a:ea typeface="ＭＳ Ｐゴシック"/>
              </a:rPr>
              <a:t>河合塾マナビス首里校は、</a:t>
            </a:r>
            <a:endParaRPr lang="en-US" altLang="ja-JP" sz="2400" dirty="0">
              <a:solidFill>
                <a:srgbClr val="000000"/>
              </a:solidFill>
              <a:latin typeface="ＭＳ Ｐゴシック"/>
              <a:ea typeface="ＭＳ Ｐゴシック"/>
            </a:endParaRPr>
          </a:p>
          <a:p>
            <a:r>
              <a:rPr lang="ja-JP" altLang="en-US" sz="2400" dirty="0">
                <a:solidFill>
                  <a:srgbClr val="000000"/>
                </a:solidFill>
                <a:latin typeface="ＭＳ Ｐゴシック"/>
                <a:ea typeface="ＭＳ Ｐゴシック"/>
              </a:rPr>
              <a:t>早期より多くの生徒様にお通い頂いております。</a:t>
            </a:r>
            <a:endParaRPr lang="en-US" altLang="ja-JP" sz="2400" dirty="0">
              <a:solidFill>
                <a:srgbClr val="000000"/>
              </a:solidFill>
              <a:latin typeface="ＭＳ Ｐゴシック"/>
              <a:ea typeface="ＭＳ Ｐゴシック"/>
            </a:endParaRPr>
          </a:p>
          <a:p>
            <a:endParaRPr lang="en-US" altLang="ja-JP" sz="2400" dirty="0">
              <a:solidFill>
                <a:srgbClr val="000000"/>
              </a:solidFill>
              <a:latin typeface="ＭＳ Ｐゴシック"/>
              <a:ea typeface="ＭＳ Ｐゴシック"/>
            </a:endParaRPr>
          </a:p>
          <a:p>
            <a:r>
              <a:rPr lang="ja-JP" altLang="en-US" sz="2400" dirty="0">
                <a:solidFill>
                  <a:srgbClr val="000000"/>
                </a:solidFill>
                <a:latin typeface="ＭＳ Ｐゴシック"/>
                <a:ea typeface="ＭＳ Ｐゴシック"/>
              </a:rPr>
              <a:t>既にお通い頂いている生徒様に適切な指導と学習環境を提供するために</a:t>
            </a:r>
            <a:endParaRPr lang="en-US" altLang="ja-JP" sz="2400" dirty="0">
              <a:solidFill>
                <a:srgbClr val="000000"/>
              </a:solidFill>
              <a:latin typeface="ＭＳ Ｐゴシック"/>
              <a:ea typeface="ＭＳ Ｐゴシック"/>
            </a:endParaRPr>
          </a:p>
          <a:p>
            <a:r>
              <a:rPr lang="en-US" altLang="ja-JP" sz="2400" b="1" u="sng" dirty="0">
                <a:solidFill>
                  <a:srgbClr val="FF0000"/>
                </a:solidFill>
                <a:latin typeface="ＭＳ Ｐゴシック"/>
                <a:ea typeface="ＭＳ Ｐゴシック"/>
              </a:rPr>
              <a:t>2026</a:t>
            </a:r>
            <a:r>
              <a:rPr lang="ja-JP" altLang="en-US" sz="2400" b="1" u="sng" dirty="0">
                <a:solidFill>
                  <a:srgbClr val="FF0000"/>
                </a:solidFill>
                <a:latin typeface="ＭＳ Ｐゴシック"/>
                <a:ea typeface="ＭＳ Ｐゴシック"/>
              </a:rPr>
              <a:t>年度の高校３年生の生徒様の新規のお問い合わせと入会のご相談は、 </a:t>
            </a:r>
            <a:endParaRPr lang="en-US" altLang="ja-JP" sz="2400" b="1" u="sng" dirty="0">
              <a:solidFill>
                <a:srgbClr val="FF0000"/>
              </a:solidFill>
              <a:latin typeface="ＭＳ Ｐゴシック"/>
              <a:ea typeface="ＭＳ Ｐゴシック"/>
            </a:endParaRPr>
          </a:p>
          <a:p>
            <a:r>
              <a:rPr lang="ja-JP" altLang="en-US" sz="2400" b="1" u="sng" dirty="0">
                <a:solidFill>
                  <a:srgbClr val="FF0000"/>
                </a:solidFill>
                <a:latin typeface="ＭＳ Ｐゴシック"/>
                <a:ea typeface="ＭＳ Ｐゴシック"/>
              </a:rPr>
              <a:t>受付停止とさせていただいております</a:t>
            </a:r>
            <a:r>
              <a:rPr lang="ja-JP" altLang="en-US" sz="2400" dirty="0">
                <a:solidFill>
                  <a:srgbClr val="000000"/>
                </a:solidFill>
                <a:latin typeface="ＭＳ Ｐゴシック"/>
                <a:ea typeface="ＭＳ Ｐゴシック"/>
              </a:rPr>
              <a:t>。 </a:t>
            </a:r>
            <a:endParaRPr lang="en-US" altLang="ja-JP" sz="2400" dirty="0">
              <a:solidFill>
                <a:srgbClr val="000000"/>
              </a:solidFill>
              <a:latin typeface="ＭＳ Ｐゴシック"/>
              <a:ea typeface="ＭＳ Ｐゴシック"/>
            </a:endParaRPr>
          </a:p>
          <a:p>
            <a:endParaRPr lang="en-US" altLang="ja-JP" sz="2400" dirty="0">
              <a:solidFill>
                <a:srgbClr val="000000"/>
              </a:solidFill>
              <a:latin typeface="ＭＳ Ｐゴシック"/>
              <a:ea typeface="ＭＳ Ｐゴシック"/>
            </a:endParaRPr>
          </a:p>
          <a:p>
            <a:r>
              <a:rPr lang="ja-JP" altLang="en-US" sz="2400" dirty="0">
                <a:solidFill>
                  <a:srgbClr val="000000"/>
                </a:solidFill>
                <a:latin typeface="ＭＳ Ｐゴシック"/>
                <a:ea typeface="ＭＳ Ｐゴシック"/>
              </a:rPr>
              <a:t>なお、高校</a:t>
            </a:r>
            <a:r>
              <a:rPr lang="en-US" altLang="ja-JP" sz="2400" dirty="0">
                <a:solidFill>
                  <a:srgbClr val="000000"/>
                </a:solidFill>
                <a:latin typeface="ＭＳ Ｐゴシック"/>
                <a:ea typeface="ＭＳ Ｐゴシック"/>
              </a:rPr>
              <a:t>1</a:t>
            </a:r>
            <a:r>
              <a:rPr lang="ja-JP" altLang="en-US" sz="2400" dirty="0">
                <a:solidFill>
                  <a:srgbClr val="000000"/>
                </a:solidFill>
                <a:latin typeface="ＭＳ Ｐゴシック"/>
                <a:ea typeface="ＭＳ Ｐゴシック"/>
              </a:rPr>
              <a:t>年生および高校</a:t>
            </a:r>
            <a:r>
              <a:rPr lang="en-US" altLang="ja-JP" sz="2400" dirty="0">
                <a:solidFill>
                  <a:srgbClr val="000000"/>
                </a:solidFill>
                <a:latin typeface="ＭＳ Ｐゴシック"/>
                <a:ea typeface="ＭＳ Ｐゴシック"/>
              </a:rPr>
              <a:t>2</a:t>
            </a:r>
            <a:r>
              <a:rPr lang="ja-JP" altLang="en-US" sz="2400" dirty="0">
                <a:solidFill>
                  <a:srgbClr val="000000"/>
                </a:solidFill>
                <a:latin typeface="ＭＳ Ｐゴシック"/>
                <a:ea typeface="ＭＳ Ｐゴシック"/>
              </a:rPr>
              <a:t>年生の入会は受け付けております。 </a:t>
            </a:r>
            <a:endParaRPr lang="en-US" altLang="ja-JP" sz="2400" dirty="0">
              <a:solidFill>
                <a:srgbClr val="000000"/>
              </a:solidFill>
              <a:latin typeface="ＭＳ Ｐゴシック"/>
              <a:ea typeface="ＭＳ Ｐゴシック"/>
            </a:endParaRPr>
          </a:p>
          <a:p>
            <a:r>
              <a:rPr lang="ja-JP" altLang="en-US" sz="2400" dirty="0">
                <a:solidFill>
                  <a:srgbClr val="000000"/>
                </a:solidFill>
                <a:latin typeface="ＭＳ Ｐゴシック"/>
                <a:ea typeface="ＭＳ Ｐゴシック"/>
              </a:rPr>
              <a:t>お問い合わせを心よりお待ちしております。 </a:t>
            </a:r>
            <a:endParaRPr lang="en-US" altLang="ja-JP" sz="2400" dirty="0">
              <a:solidFill>
                <a:srgbClr val="000000"/>
              </a:solidFill>
              <a:latin typeface="ＭＳ Ｐゴシック"/>
              <a:ea typeface="ＭＳ Ｐゴシック"/>
            </a:endParaRPr>
          </a:p>
          <a:p>
            <a:endParaRPr lang="en-US" altLang="ja-JP" sz="2400" dirty="0">
              <a:solidFill>
                <a:srgbClr val="000000"/>
              </a:solidFill>
              <a:latin typeface="ＭＳ Ｐゴシック"/>
              <a:ea typeface="ＭＳ Ｐゴシック"/>
            </a:endParaRPr>
          </a:p>
          <a:p>
            <a:pPr algn="r"/>
            <a:r>
              <a:rPr lang="ja-JP" altLang="en-US" sz="2400" dirty="0">
                <a:solidFill>
                  <a:srgbClr val="000000"/>
                </a:solidFill>
                <a:latin typeface="ＭＳ Ｐゴシック"/>
                <a:ea typeface="ＭＳ Ｐゴシック"/>
              </a:rPr>
              <a:t>河合塾マナビス 首里校 </a:t>
            </a:r>
            <a:endParaRPr lang="en-US" altLang="ja-JP" sz="2400" dirty="0">
              <a:solidFill>
                <a:srgbClr val="000000"/>
              </a:solidFill>
              <a:latin typeface="ＭＳ Ｐゴシック"/>
              <a:ea typeface="ＭＳ Ｐゴシック"/>
            </a:endParaRPr>
          </a:p>
          <a:p>
            <a:pPr algn="r"/>
            <a:r>
              <a:rPr lang="ja-JP" altLang="en-US" sz="2400" dirty="0">
                <a:solidFill>
                  <a:srgbClr val="000000"/>
                </a:solidFill>
                <a:latin typeface="ＭＳ Ｐゴシック"/>
                <a:ea typeface="ＭＳ Ｐゴシック"/>
              </a:rPr>
              <a:t>電話番号：</a:t>
            </a:r>
            <a:r>
              <a:rPr lang="en-US" altLang="ja-JP" sz="2400" dirty="0">
                <a:solidFill>
                  <a:srgbClr val="000000"/>
                </a:solidFill>
                <a:latin typeface="ＭＳ Ｐゴシック"/>
                <a:ea typeface="ＭＳ Ｐゴシック"/>
              </a:rPr>
              <a:t>098-943-0327</a:t>
            </a:r>
            <a:endParaRPr lang="ja-JP" altLang="en-US" sz="2400" dirty="0">
              <a:solidFill>
                <a:srgbClr val="000000"/>
              </a:solidFill>
              <a:latin typeface="Meiryo UI" panose="020B0604030504040204" pitchFamily="50" charset="-128"/>
              <a:ea typeface="Meiryo UI" panose="020B0604030504040204" pitchFamily="50" charset="-128"/>
              <a:cs typeface="Meiryo UI" panose="020B0604030504040204" pitchFamily="50" charset="-128"/>
            </a:endParaRPr>
          </a:p>
        </p:txBody>
      </p:sp>
    </p:spTree>
    <p:extLst>
      <p:ext uri="{BB962C8B-B14F-4D97-AF65-F5344CB8AC3E}">
        <p14:creationId xmlns:p14="http://schemas.microsoft.com/office/powerpoint/2010/main" val="2412261607"/>
      </p:ext>
    </p:extLst>
  </p:cSld>
  <p:clrMapOvr>
    <a:masterClrMapping/>
  </p:clrMapOvr>
  <p:transition/>
</p:sld>
</file>

<file path=ppt/theme/theme1.xml><?xml version="1.0" encoding="utf-8"?>
<a:theme xmlns:a="http://schemas.openxmlformats.org/drawingml/2006/main" name="2_研究会テンプレート">
  <a:themeElements>
    <a:clrScheme name="研究会テンプレー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研究会テンプレート">
      <a:majorFont>
        <a:latin typeface="ＭＳ Ｐゴシック"/>
        <a:ea typeface="ＭＳ Ｐゴシック"/>
        <a:cs typeface=""/>
      </a:majorFont>
      <a:minorFont>
        <a:latin typeface="ＭＳ Ｐゴシック"/>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F5FBD1"/>
        </a:solidFill>
        <a:ln w="9525" cap="flat" cmpd="sng" algn="ctr">
          <a:noFill/>
          <a:prstDash val="solid"/>
          <a:round/>
          <a:headEnd type="none" w="med" len="med"/>
          <a:tailEnd type="none" w="med" len="med"/>
        </a:ln>
        <a:effectLst/>
      </a:spPr>
      <a:bodyPr rot="0" spcFirstLastPara="0" vertOverflow="overflow" horzOverflow="overflow" vert="horz" wrap="square" lIns="180000" tIns="144000" rIns="91427" bIns="45713" numCol="1" spcCol="0" rtlCol="0" fromWordArt="0" anchor="t" anchorCtr="0" forceAA="0" compatLnSpc="1">
        <a:prstTxWarp prst="textNoShape">
          <a:avLst/>
        </a:prstTxWarp>
        <a:noAutofit/>
      </a:bodyPr>
      <a:lstStyle>
        <a:defPPr marL="0" marR="0" indent="0" defTabSz="914400" rtl="0" eaLnBrk="1" fontAlgn="base" latinLnBrk="0" hangingPunct="1">
          <a:lnSpc>
            <a:spcPct val="100000"/>
          </a:lnSpc>
          <a:spcBef>
            <a:spcPct val="0"/>
          </a:spcBef>
          <a:spcAft>
            <a:spcPct val="0"/>
          </a:spcAft>
          <a:buClrTx/>
          <a:buSzTx/>
          <a:buFontTx/>
          <a:buNone/>
          <a:tabLst/>
          <a:defRPr kumimoji="1" sz="2400" b="0" dirty="0">
            <a:latin typeface="メイリオ" panose="020B0604030504040204" pitchFamily="50" charset="-128"/>
            <a:ea typeface="メイリオ" panose="020B0604030504040204" pitchFamily="50" charset="-128"/>
            <a:cs typeface="メイリオ" panose="020B0604030504040204" pitchFamily="50" charset="-128"/>
          </a:defRPr>
        </a:defPPr>
      </a:lstStyle>
    </a:spDef>
    <a:lnDef>
      <a:spPr bwMode="auto">
        <a:xfrm>
          <a:off x="0" y="0"/>
          <a:ext cx="1" cy="1"/>
        </a:xfrm>
        <a:custGeom>
          <a:avLst/>
          <a:gdLst/>
          <a:ahLst/>
          <a:cxnLst/>
          <a:rect l="0" t="0" r="0" b="0"/>
          <a:pathLst/>
        </a:custGeom>
        <a:gradFill rotWithShape="1">
          <a:gsLst>
            <a:gs pos="0">
              <a:srgbClr val="CCFFCC"/>
            </a:gs>
            <a:gs pos="100000">
              <a:srgbClr val="CCFFCC">
                <a:gamma/>
                <a:shade val="75686"/>
                <a:invGamma/>
              </a:srgbClr>
            </a:gs>
          </a:gsLst>
          <a:lin ang="5400000" scaled="1"/>
        </a:gra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107763" dir="2700000" algn="ctr" rotWithShape="0">
                  <a:schemeClr val="bg2">
                    <a:alpha val="50000"/>
                  </a:schemeClr>
                </a:outerShdw>
              </a:effectLst>
            </a14:hiddenEffects>
          </a:ext>
        </a:extLst>
      </a:spPr>
      <a:bodyPr vert="horz" wrap="none" lIns="91427" tIns="45713" rIns="91427" bIns="45713" numCol="1" anchor="ctr"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1" lang="en-US" sz="2800" b="1" i="0" u="none" strike="noStrike" cap="none" normalizeH="0" baseline="0" smtClean="0">
            <a:ln>
              <a:noFill/>
            </a:ln>
            <a:solidFill>
              <a:schemeClr val="tx1"/>
            </a:solidFill>
            <a:effectLst/>
            <a:latin typeface="HG丸ｺﾞｼｯｸM-PRO" pitchFamily="50" charset="-128"/>
            <a:ea typeface="HG丸ｺﾞｼｯｸM-PRO" pitchFamily="50" charset="-128"/>
          </a:defRPr>
        </a:defPPr>
      </a:lstStyle>
    </a:lnDef>
    <a:txDef>
      <a:spPr>
        <a:noFill/>
      </a:spPr>
      <a:bodyPr wrap="square" rtlCol="0">
        <a:spAutoFit/>
      </a:bodyPr>
      <a:lstStyle>
        <a:defPPr>
          <a:defRPr kumimoji="1" b="0" dirty="0" smtClean="0">
            <a:latin typeface="Meiryo UI" panose="020B0604030504040204" pitchFamily="50" charset="-128"/>
            <a:ea typeface="Meiryo UI" panose="020B0604030504040204" pitchFamily="50" charset="-128"/>
            <a:cs typeface="Meiryo UI" panose="020B0604030504040204" pitchFamily="50" charset="-128"/>
          </a:defRPr>
        </a:defPPr>
      </a:lstStyle>
    </a:txDef>
  </a:objectDefaults>
  <a:extraClrSchemeLst>
    <a:extraClrScheme>
      <a:clrScheme name="研究会テンプレート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研究会テンプレート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研究会テンプレート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研究会テンプレート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研究会テンプレート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研究会テンプレート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研究会テンプレート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研究会テンプレート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研究会テンプレート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研究会テンプレート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研究会テンプレート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研究会テンプレート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otalTime>1</TotalTime>
  <Words>109</Words>
  <Application>Microsoft Office PowerPoint</Application>
  <PresentationFormat>ワイド画面</PresentationFormat>
  <Paragraphs>16</Paragraphs>
  <Slides>1</Slides>
  <Notes>0</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1</vt:i4>
      </vt:variant>
    </vt:vector>
  </HeadingPairs>
  <TitlesOfParts>
    <vt:vector size="8" baseType="lpstr">
      <vt:lpstr>HG丸ｺﾞｼｯｸM-PRO</vt:lpstr>
      <vt:lpstr>Meiryo UI</vt:lpstr>
      <vt:lpstr>ＭＳ Ｐゴシック</vt:lpstr>
      <vt:lpstr>メイリオ</vt:lpstr>
      <vt:lpstr>Arial</vt:lpstr>
      <vt:lpstr>Wingdings</vt:lpstr>
      <vt:lpstr>2_研究会テンプレート</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首里校 スタッフ1</dc:creator>
  <cp:lastModifiedBy>首里校 スタッフ1</cp:lastModifiedBy>
  <cp:revision>1</cp:revision>
  <dcterms:created xsi:type="dcterms:W3CDTF">2026-05-12T08:13:02Z</dcterms:created>
  <dcterms:modified xsi:type="dcterms:W3CDTF">2026-05-12T08:14:23Z</dcterms:modified>
</cp:coreProperties>
</file>